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6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Recording Mediums:</a:t>
            </a:r>
            <a:br>
              <a:rPr lang="en-US" dirty="0" smtClean="0"/>
            </a:br>
            <a:r>
              <a:rPr lang="en-US" dirty="0" smtClean="0"/>
              <a:t>Which is Best?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Cody Barras</a:t>
            </a:r>
          </a:p>
          <a:p>
            <a:r>
              <a:rPr lang="en-US" dirty="0" smtClean="0"/>
              <a:t>Musical Acoustics</a:t>
            </a:r>
            <a:br>
              <a:rPr lang="en-US" dirty="0" smtClean="0"/>
            </a:br>
            <a:r>
              <a:rPr lang="en-US" dirty="0" smtClean="0"/>
              <a:t>Fall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0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vgmindyl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30" r="-31230"/>
          <a:stretch>
            <a:fillRect/>
          </a:stretch>
        </p:blipFill>
        <p:spPr>
          <a:xfrm>
            <a:off x="-3058433" y="0"/>
            <a:ext cx="15801152" cy="6708184"/>
          </a:xfrm>
        </p:spPr>
      </p:pic>
    </p:spTree>
    <p:extLst>
      <p:ext uri="{BB962C8B-B14F-4D97-AF65-F5344CB8AC3E}">
        <p14:creationId xmlns:p14="http://schemas.microsoft.com/office/powerpoint/2010/main" val="341146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verallaver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91" r="-29191"/>
          <a:stretch>
            <a:fillRect/>
          </a:stretch>
        </p:blipFill>
        <p:spPr>
          <a:xfrm>
            <a:off x="-2740237" y="1"/>
            <a:ext cx="14865512" cy="6858000"/>
          </a:xfrm>
        </p:spPr>
      </p:pic>
    </p:spTree>
    <p:extLst>
      <p:ext uri="{BB962C8B-B14F-4D97-AF65-F5344CB8AC3E}">
        <p14:creationId xmlns:p14="http://schemas.microsoft.com/office/powerpoint/2010/main" val="418997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largest discernable difference between tastes was in the Bob Dylan “Like a Rolling Stone” recording, most likely because of its mono sound being most noticeable on the record.</a:t>
            </a:r>
          </a:p>
          <a:p>
            <a:r>
              <a:rPr lang="en-US" dirty="0" smtClean="0"/>
              <a:t>Interestingly, the song </a:t>
            </a:r>
            <a:r>
              <a:rPr lang="en-US" dirty="0" err="1" smtClean="0"/>
              <a:t>orignally</a:t>
            </a:r>
            <a:r>
              <a:rPr lang="en-US" dirty="0" smtClean="0"/>
              <a:t> recorded for a digital audience was actually preferred on a record (just barely), while the stereo song recorded on analog equipment was preferred on CD.</a:t>
            </a:r>
          </a:p>
          <a:p>
            <a:r>
              <a:rPr lang="en-US" dirty="0" smtClean="0"/>
              <a:t>The Beatles MP3 was the “middle” track, while in the Florence + the Machine test, the CD and MP3 averaged exactly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4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numbers are too close for the data to statistically have any significant value. Perhaps with a larger test group and a more controlled test atmosphere, the results may become more clear, but for now, the only safe conclusion to draw is that the average listener prefers the sound of a stereo recording to a mono recording on average.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3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8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Vinyl, CD or MP3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quite a deal of debate among recording specialists and internet know-it-alls about the general quality of sound recordings over various mediums. Some say that the compression of an MP3 gives an over processed sound, others say the artifacts on a record make for an unclean recording, and still others say that the CD is not the happy medium it claims to be.</a:t>
            </a:r>
          </a:p>
          <a:p>
            <a:r>
              <a:rPr lang="en-US" dirty="0" smtClean="0"/>
              <a:t>So which do people really prefer?</a:t>
            </a:r>
          </a:p>
        </p:txBody>
      </p:sp>
    </p:spTree>
    <p:extLst>
      <p:ext uri="{BB962C8B-B14F-4D97-AF65-F5344CB8AC3E}">
        <p14:creationId xmlns:p14="http://schemas.microsoft.com/office/powerpoint/2010/main" val="69172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different songs were played over the three different formats for a test group of 15 individuals in a random order blind experiment.</a:t>
            </a:r>
          </a:p>
          <a:p>
            <a:r>
              <a:rPr lang="en-US" dirty="0" smtClean="0"/>
              <a:t>Each test subject was asked to rank the tracks on a scale of 1-3, 1 being the best, 3 the worst, in order of how they “liked and enjoyed the sound.”</a:t>
            </a:r>
          </a:p>
          <a:p>
            <a:r>
              <a:rPr lang="en-US" dirty="0" smtClean="0"/>
              <a:t>The question was left specifically vague, so as not to lead subjects toward a certain medium.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9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Didn’t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of the songs were originally recorded on Vinyl records, the third—Dog Days are Over—was originally recorded digitally.</a:t>
            </a:r>
          </a:p>
          <a:p>
            <a:r>
              <a:rPr lang="en-US" dirty="0" smtClean="0"/>
              <a:t>One of the songs—Like a Rolling Stone—is in Mono format, the other two are in Stereo.</a:t>
            </a:r>
          </a:p>
          <a:p>
            <a:r>
              <a:rPr lang="en-US" dirty="0" smtClean="0"/>
              <a:t>Thus, Here Comes the Sun served as a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6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 b="1933"/>
          <a:stretch>
            <a:fillRect/>
          </a:stretch>
        </p:blipFill>
        <p:spPr>
          <a:xfrm>
            <a:off x="-1556709" y="0"/>
            <a:ext cx="10700709" cy="6858000"/>
          </a:xfrm>
        </p:spPr>
      </p:pic>
    </p:spTree>
    <p:extLst>
      <p:ext uri="{BB962C8B-B14F-4D97-AF65-F5344CB8AC3E}">
        <p14:creationId xmlns:p14="http://schemas.microsoft.com/office/powerpoint/2010/main" val="28748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20" r="-29320"/>
          <a:stretch>
            <a:fillRect/>
          </a:stretch>
        </p:blipFill>
        <p:spPr>
          <a:xfrm>
            <a:off x="-2531605" y="143108"/>
            <a:ext cx="14345229" cy="6714892"/>
          </a:xfrm>
        </p:spPr>
      </p:pic>
    </p:spTree>
    <p:extLst>
      <p:ext uri="{BB962C8B-B14F-4D97-AF65-F5344CB8AC3E}">
        <p14:creationId xmlns:p14="http://schemas.microsoft.com/office/powerpoint/2010/main" val="15850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at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08" r="-29208"/>
          <a:stretch>
            <a:fillRect/>
          </a:stretch>
        </p:blipFill>
        <p:spPr>
          <a:xfrm>
            <a:off x="-2712168" y="143108"/>
            <a:ext cx="14445106" cy="6529299"/>
          </a:xfrm>
        </p:spPr>
      </p:pic>
    </p:spTree>
    <p:extLst>
      <p:ext uri="{BB962C8B-B14F-4D97-AF65-F5344CB8AC3E}">
        <p14:creationId xmlns:p14="http://schemas.microsoft.com/office/powerpoint/2010/main" val="276759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orenc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89" r="-2101" b="-3636"/>
          <a:stretch/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17914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yl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99" r="-31399"/>
          <a:stretch>
            <a:fillRect/>
          </a:stretch>
        </p:blipFill>
        <p:spPr>
          <a:xfrm>
            <a:off x="-2945668" y="1"/>
            <a:ext cx="14868690" cy="6491160"/>
          </a:xfrm>
        </p:spPr>
      </p:pic>
    </p:spTree>
    <p:extLst>
      <p:ext uri="{BB962C8B-B14F-4D97-AF65-F5344CB8AC3E}">
        <p14:creationId xmlns:p14="http://schemas.microsoft.com/office/powerpoint/2010/main" val="167629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63</TotalTime>
  <Words>400</Words>
  <Application>Microsoft Macintosh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Expo</vt:lpstr>
      <vt:lpstr>Recording Mediums: Which is Best?</vt:lpstr>
      <vt:lpstr>Vinyl, CD or MP3</vt:lpstr>
      <vt:lpstr>The Experiment</vt:lpstr>
      <vt:lpstr>What They Didn’t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</vt:lpstr>
      <vt:lpstr>Scientific Significance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Recording Mediums: Which is Best?</dc:title>
  <dc:creator>Cody Barras</dc:creator>
  <cp:lastModifiedBy>Cody Barras</cp:lastModifiedBy>
  <cp:revision>7</cp:revision>
  <dcterms:created xsi:type="dcterms:W3CDTF">2012-11-29T06:55:45Z</dcterms:created>
  <dcterms:modified xsi:type="dcterms:W3CDTF">2012-11-29T07:59:39Z</dcterms:modified>
</cp:coreProperties>
</file>