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ppt/_rels/presentation.xml.rels" ContentType="application/vnd.openxmlformats-package.relationships+xml"/>
  <Override PartName="/ppt/slides/_rels/slide1.xml.rels" ContentType="application/vnd.openxmlformats-package.relationships+xml"/>
  <Override PartName="/ppt/slides/slide1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_rels/slideLayout11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.xml.rels" ContentType="application/vnd.openxmlformats-package.relationships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.xml" ContentType="application/vnd.openxmlformats-officedocument.presentationml.slideLayout+xml"/>
  <Override PartName="/ppt/theme/theme1.xml" ContentType="application/vnd.openxmlformats-officedocument.theme+xml"/>
  <Override PartName="/ppt/media/image3.jpeg" ContentType="image/jpeg"/>
  <Override PartName="/ppt/media/image2.png" ContentType="image/png"/>
  <Override PartName="/ppt/media/image1.png" ContentType="image/png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presentation.xml" ContentType="application/vnd.openxmlformats-officedocument.presentationml.presentation.main+xml"/>
</Types>
</file>

<file path=_rels/.rels><?xml version="1.0" encoding="UTF-8"?>
<Relationships xmlns="http://schemas.openxmlformats.org/package/2006/relationships"><Relationship Id="rId1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>
  <p:sldMasterIdLst>
    <p:sldMasterId id="2147483648" r:id="rId2"/>
  </p:sldMasterIdLst>
  <p:sldIdLst>
    <p:sldId id="256" r:id="rId3"/>
  </p:sldIdLst>
  <p:sldSz cx="42062400" cy="32918400"/>
  <p:notesSz cx="7772400" cy="10058400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2103120" y="1313280"/>
            <a:ext cx="37855800" cy="549720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2103120" y="7702560"/>
            <a:ext cx="37855800" cy="910692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2103120" y="17674920"/>
            <a:ext cx="37855800" cy="910692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2103120" y="1313280"/>
            <a:ext cx="37855800" cy="549720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2103120" y="7702560"/>
            <a:ext cx="18473400" cy="910692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21500640" y="7702560"/>
            <a:ext cx="18473400" cy="910692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21500640" y="17674920"/>
            <a:ext cx="18473400" cy="910692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2103120" y="17674920"/>
            <a:ext cx="18473400" cy="910692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2103120" y="1313280"/>
            <a:ext cx="37855800" cy="549720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2103120" y="7702560"/>
            <a:ext cx="37855800" cy="190922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2103120" y="7702560"/>
            <a:ext cx="37855800" cy="190922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pic>
        <p:nvPicPr>
          <p:cNvPr id="37" name="" descr=""/>
          <p:cNvPicPr/>
          <p:nvPr/>
        </p:nvPicPr>
        <p:blipFill>
          <a:blip r:embed="rId2"/>
          <a:stretch>
            <a:fillRect/>
          </a:stretch>
        </p:blipFill>
        <p:spPr>
          <a:xfrm>
            <a:off x="9066240" y="7702560"/>
            <a:ext cx="23928840" cy="19092240"/>
          </a:xfrm>
          <a:prstGeom prst="rect">
            <a:avLst/>
          </a:prstGeom>
          <a:ln>
            <a:noFill/>
          </a:ln>
        </p:spPr>
      </p:pic>
      <p:pic>
        <p:nvPicPr>
          <p:cNvPr id="38" name="" descr=""/>
          <p:cNvPicPr/>
          <p:nvPr/>
        </p:nvPicPr>
        <p:blipFill>
          <a:blip r:embed="rId3"/>
          <a:stretch>
            <a:fillRect/>
          </a:stretch>
        </p:blipFill>
        <p:spPr>
          <a:xfrm>
            <a:off x="9066240" y="7702560"/>
            <a:ext cx="23928840" cy="1909224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2103120" y="1313280"/>
            <a:ext cx="37855800" cy="549720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2103120" y="7702560"/>
            <a:ext cx="37855800" cy="190926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2103120" y="1313280"/>
            <a:ext cx="37855800" cy="549720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2103120" y="7702560"/>
            <a:ext cx="37855800" cy="190922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2103120" y="1313280"/>
            <a:ext cx="37855800" cy="549720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2103120" y="7702560"/>
            <a:ext cx="18473400" cy="190922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21500640" y="7702560"/>
            <a:ext cx="18473400" cy="190922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2103120" y="1313280"/>
            <a:ext cx="37855800" cy="549720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2103120" y="1313280"/>
            <a:ext cx="37855800" cy="254818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2103120" y="1313280"/>
            <a:ext cx="37855800" cy="549720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2103120" y="7702560"/>
            <a:ext cx="18473400" cy="910692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2103120" y="17674920"/>
            <a:ext cx="18473400" cy="910692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21500640" y="7702560"/>
            <a:ext cx="18473400" cy="190922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2103120" y="1313280"/>
            <a:ext cx="37855800" cy="549720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2103120" y="7702560"/>
            <a:ext cx="18473400" cy="190922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21500640" y="7702560"/>
            <a:ext cx="18473400" cy="910692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21500640" y="17674920"/>
            <a:ext cx="18473400" cy="910692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2103120" y="1313280"/>
            <a:ext cx="37855800" cy="549720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2103120" y="7702560"/>
            <a:ext cx="18473400" cy="910692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21500640" y="7702560"/>
            <a:ext cx="18473400" cy="910692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2103120" y="17674920"/>
            <a:ext cx="37855800" cy="910692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dt"/>
          </p:nvPr>
        </p:nvSpPr>
        <p:spPr>
          <a:xfrm>
            <a:off x="2103120" y="30510360"/>
            <a:ext cx="9814320" cy="1752120"/>
          </a:xfrm>
          <a:prstGeom prst="rect">
            <a:avLst/>
          </a:prstGeom>
        </p:spPr>
        <p:txBody>
          <a:bodyPr lIns="428400" rIns="428400" tIns="214200" bIns="214200" anchor="ctr"/>
          <a:p>
            <a:pPr>
              <a:lnSpc>
                <a:spcPct val="100000"/>
              </a:lnSpc>
            </a:pPr>
            <a:r>
              <a:rPr lang="en-US" sz="5600">
                <a:solidFill>
                  <a:srgbClr val="8b8b8b"/>
                </a:solidFill>
                <a:latin typeface="Calibri"/>
              </a:rPr>
              <a:t>11/17/15</a:t>
            </a:r>
            <a:endParaRPr/>
          </a:p>
        </p:txBody>
      </p:sp>
      <p:sp>
        <p:nvSpPr>
          <p:cNvPr id="1" name="PlaceHolder 2"/>
          <p:cNvSpPr>
            <a:spLocks noGrp="1"/>
          </p:cNvSpPr>
          <p:nvPr>
            <p:ph type="ftr"/>
          </p:nvPr>
        </p:nvSpPr>
        <p:spPr>
          <a:xfrm>
            <a:off x="14371200" y="30510360"/>
            <a:ext cx="13319280" cy="1752120"/>
          </a:xfrm>
          <a:prstGeom prst="rect">
            <a:avLst/>
          </a:prstGeom>
        </p:spPr>
        <p:txBody>
          <a:bodyPr lIns="428400" rIns="428400" tIns="214200" bIns="214200" anchor="ctr"/>
          <a:p>
            <a:endParaRPr/>
          </a:p>
        </p:txBody>
      </p:sp>
      <p:sp>
        <p:nvSpPr>
          <p:cNvPr id="2" name="PlaceHolder 3"/>
          <p:cNvSpPr>
            <a:spLocks noGrp="1"/>
          </p:cNvSpPr>
          <p:nvPr>
            <p:ph type="sldNum"/>
          </p:nvPr>
        </p:nvSpPr>
        <p:spPr>
          <a:xfrm>
            <a:off x="30144600" y="30510360"/>
            <a:ext cx="9814320" cy="1752120"/>
          </a:xfrm>
          <a:prstGeom prst="rect">
            <a:avLst/>
          </a:prstGeom>
        </p:spPr>
        <p:txBody>
          <a:bodyPr lIns="428400" rIns="428400" tIns="214200" bIns="214200" anchor="ctr"/>
          <a:p>
            <a:pPr algn="r">
              <a:lnSpc>
                <a:spcPct val="100000"/>
              </a:lnSpc>
            </a:pPr>
            <a:fld id="{E0D5973C-7C81-48B1-A8D0-320DD313DD23}" type="slidenum">
              <a:rPr lang="en-US" sz="5600">
                <a:solidFill>
                  <a:srgbClr val="8b8b8b"/>
                </a:solidFill>
                <a:latin typeface="Calibri"/>
              </a:rPr>
              <a:t>&lt;number&gt;</a:t>
            </a:fld>
            <a:endParaRPr/>
          </a:p>
        </p:txBody>
      </p:sp>
      <p:sp>
        <p:nvSpPr>
          <p:cNvPr id="3" name="PlaceHolder 4"/>
          <p:cNvSpPr>
            <a:spLocks noGrp="1"/>
          </p:cNvSpPr>
          <p:nvPr>
            <p:ph type="title"/>
          </p:nvPr>
        </p:nvSpPr>
        <p:spPr>
          <a:xfrm>
            <a:off x="2103120" y="1313280"/>
            <a:ext cx="37855800" cy="5496840"/>
          </a:xfrm>
          <a:prstGeom prst="rect">
            <a:avLst/>
          </a:prstGeom>
        </p:spPr>
        <p:txBody>
          <a:bodyPr lIns="0" rIns="0" tIns="0" bIns="0" anchor="ctr"/>
          <a:p>
            <a:r>
              <a:rPr lang="en-US" sz="8400">
                <a:latin typeface="Calibri"/>
              </a:rPr>
              <a:t>Click to edit the title text format</a:t>
            </a:r>
            <a:endParaRPr/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2103120" y="7702560"/>
            <a:ext cx="37855800" cy="19092240"/>
          </a:xfrm>
          <a:prstGeom prst="rect">
            <a:avLst/>
          </a:prstGeom>
        </p:spPr>
        <p:txBody>
          <a:bodyPr lIns="0" rIns="0" tIns="0" bIns="0"/>
          <a:p>
            <a:pPr>
              <a:buSzPct val="45000"/>
              <a:buFont typeface="StarSymbol"/>
              <a:buChar char=""/>
            </a:pPr>
            <a:r>
              <a:rPr lang="en-US" sz="15000">
                <a:latin typeface="Calibri"/>
              </a:rPr>
              <a:t>Click to edit the outline text format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en-US" sz="11200">
                <a:latin typeface="Calibri"/>
              </a:rPr>
              <a:t>Second Outline Level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en-US" sz="9400">
                <a:latin typeface="Calibri"/>
              </a:rPr>
              <a:t>Third Outline Level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en-US" sz="9400">
                <a:latin typeface="Calibri"/>
              </a:rPr>
              <a:t>Fourth Outline Level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en-US" sz="2000">
                <a:latin typeface="Calibri"/>
              </a:rPr>
              <a:t>Fifth Outline Level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en-US" sz="2000">
                <a:latin typeface="Calibri"/>
              </a:rPr>
              <a:t>Sixth Outline Level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en-US" sz="2000">
                <a:latin typeface="Calibri"/>
              </a:rPr>
              <a:t>Seventh Outline Level</a:t>
            </a:r>
            <a:endParaRPr/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3.jpeg"/><Relationship Id="rId2" Type="http://schemas.openxmlformats.org/officeDocument/2006/relationships/slideLayout" Target="../slideLayouts/slideLayout2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CustomShape 1"/>
          <p:cNvSpPr/>
          <p:nvPr/>
        </p:nvSpPr>
        <p:spPr>
          <a:xfrm>
            <a:off x="13106520" y="6629400"/>
            <a:ext cx="18439920" cy="19156680"/>
          </a:xfrm>
          <a:prstGeom prst="rect">
            <a:avLst/>
          </a:prstGeom>
          <a:noFill/>
          <a:ln w="38160">
            <a:solidFill>
              <a:srgbClr val="000000"/>
            </a:solidFill>
            <a:miter/>
          </a:ln>
        </p:spPr>
      </p:sp>
      <p:sp>
        <p:nvSpPr>
          <p:cNvPr id="40" name="CustomShape 2"/>
          <p:cNvSpPr/>
          <p:nvPr/>
        </p:nvSpPr>
        <p:spPr>
          <a:xfrm>
            <a:off x="380880" y="17282160"/>
            <a:ext cx="12333960" cy="15407280"/>
          </a:xfrm>
          <a:prstGeom prst="rect">
            <a:avLst/>
          </a:prstGeom>
          <a:noFill/>
          <a:ln w="38160">
            <a:solidFill>
              <a:srgbClr val="000000"/>
            </a:solidFill>
            <a:miter/>
          </a:ln>
        </p:spPr>
      </p:sp>
      <p:sp>
        <p:nvSpPr>
          <p:cNvPr id="41" name="Line 3"/>
          <p:cNvSpPr/>
          <p:nvPr/>
        </p:nvSpPr>
        <p:spPr>
          <a:xfrm flipV="1">
            <a:off x="4647960" y="518760"/>
            <a:ext cx="0" cy="6553440"/>
          </a:xfrm>
          <a:prstGeom prst="line">
            <a:avLst/>
          </a:prstGeom>
          <a:ln w="9360">
            <a:solidFill>
              <a:srgbClr val="ffffff"/>
            </a:solidFill>
            <a:round/>
          </a:ln>
        </p:spPr>
      </p:sp>
      <p:sp>
        <p:nvSpPr>
          <p:cNvPr id="42" name="CustomShape 4"/>
          <p:cNvSpPr/>
          <p:nvPr/>
        </p:nvSpPr>
        <p:spPr>
          <a:xfrm>
            <a:off x="746280" y="11871360"/>
            <a:ext cx="183960" cy="336240"/>
          </a:xfrm>
          <a:prstGeom prst="rect">
            <a:avLst/>
          </a:prstGeom>
          <a:noFill/>
          <a:ln w="9360">
            <a:noFill/>
          </a:ln>
        </p:spPr>
      </p:sp>
      <p:sp>
        <p:nvSpPr>
          <p:cNvPr id="43" name="CustomShape 5"/>
          <p:cNvSpPr/>
          <p:nvPr/>
        </p:nvSpPr>
        <p:spPr>
          <a:xfrm>
            <a:off x="32080320" y="6705720"/>
            <a:ext cx="9479160" cy="11307960"/>
          </a:xfrm>
          <a:prstGeom prst="rect">
            <a:avLst/>
          </a:prstGeom>
          <a:noFill/>
          <a:ln w="38160">
            <a:solidFill>
              <a:srgbClr val="000000"/>
            </a:solidFill>
            <a:miter/>
          </a:ln>
        </p:spPr>
      </p:sp>
      <p:sp>
        <p:nvSpPr>
          <p:cNvPr id="44" name="CustomShape 6"/>
          <p:cNvSpPr/>
          <p:nvPr/>
        </p:nvSpPr>
        <p:spPr>
          <a:xfrm>
            <a:off x="32004000" y="19234080"/>
            <a:ext cx="9601200" cy="5729040"/>
          </a:xfrm>
          <a:prstGeom prst="rect">
            <a:avLst/>
          </a:prstGeom>
          <a:noFill/>
          <a:ln w="38160">
            <a:solidFill>
              <a:srgbClr val="000000"/>
            </a:solidFill>
            <a:miter/>
          </a:ln>
        </p:spPr>
      </p:sp>
      <p:sp>
        <p:nvSpPr>
          <p:cNvPr id="45" name="CustomShape 7"/>
          <p:cNvSpPr/>
          <p:nvPr/>
        </p:nvSpPr>
        <p:spPr>
          <a:xfrm>
            <a:off x="380880" y="6629400"/>
            <a:ext cx="12329280" cy="9098280"/>
          </a:xfrm>
          <a:prstGeom prst="rect">
            <a:avLst/>
          </a:prstGeom>
          <a:noFill/>
          <a:ln w="57240">
            <a:solidFill>
              <a:srgbClr val="000000"/>
            </a:solidFill>
            <a:miter/>
          </a:ln>
        </p:spPr>
      </p:sp>
      <p:sp>
        <p:nvSpPr>
          <p:cNvPr id="46" name="CustomShape 8"/>
          <p:cNvSpPr/>
          <p:nvPr/>
        </p:nvSpPr>
        <p:spPr>
          <a:xfrm>
            <a:off x="11734920" y="228600"/>
            <a:ext cx="21183120" cy="4876560"/>
          </a:xfrm>
          <a:prstGeom prst="rect">
            <a:avLst/>
          </a:prstGeom>
          <a:solidFill>
            <a:srgbClr val="aea79f"/>
          </a:solidFill>
          <a:ln w="38160">
            <a:solidFill>
              <a:srgbClr val="000000"/>
            </a:solidFill>
            <a:round/>
          </a:ln>
        </p:spPr>
        <p:txBody>
          <a:bodyPr lIns="90000" rIns="90000" tIns="45000" bIns="45000"/>
          <a:p>
            <a:pPr algn="ctr">
              <a:lnSpc>
                <a:spcPct val="100000"/>
              </a:lnSpc>
            </a:pPr>
            <a:endParaRPr/>
          </a:p>
          <a:p>
            <a:pPr algn="ctr">
              <a:lnSpc>
                <a:spcPct val="100000"/>
              </a:lnSpc>
            </a:pPr>
            <a:r>
              <a:rPr lang="en-US" sz="6600">
                <a:solidFill>
                  <a:srgbClr val="000000"/>
                </a:solidFill>
                <a:latin typeface="Arial Unicode MS"/>
                <a:ea typeface="Arial Unicode MS"/>
              </a:rPr>
              <a:t>Title</a:t>
            </a:r>
            <a:r>
              <a:rPr lang="en-US" sz="4000">
                <a:solidFill>
                  <a:srgbClr val="000000"/>
                </a:solidFill>
                <a:latin typeface="Arial Unicode MS"/>
                <a:ea typeface="Arial Unicode MS"/>
              </a:rPr>
              <a:t>
</a:t>
            </a:r>
            <a:endParaRPr/>
          </a:p>
          <a:p>
            <a:pPr algn="ctr">
              <a:lnSpc>
                <a:spcPct val="100000"/>
              </a:lnSpc>
            </a:pPr>
            <a:r>
              <a:rPr lang="en-US" sz="4000">
                <a:solidFill>
                  <a:srgbClr val="000000"/>
                </a:solidFill>
                <a:latin typeface="Arial Unicode MS"/>
                <a:ea typeface="Arial Unicode MS"/>
              </a:rPr>
              <a:t>Authors</a:t>
            </a:r>
            <a:endParaRPr/>
          </a:p>
        </p:txBody>
      </p:sp>
      <p:sp>
        <p:nvSpPr>
          <p:cNvPr id="47" name="CustomShape 9"/>
          <p:cNvSpPr/>
          <p:nvPr/>
        </p:nvSpPr>
        <p:spPr>
          <a:xfrm>
            <a:off x="380880" y="5486400"/>
            <a:ext cx="12333960" cy="914040"/>
          </a:xfrm>
          <a:prstGeom prst="rect">
            <a:avLst/>
          </a:prstGeom>
          <a:solidFill>
            <a:srgbClr val="000000"/>
          </a:solidFill>
          <a:ln w="38160">
            <a:solidFill>
              <a:srgbClr val="000000"/>
            </a:solidFill>
            <a:round/>
          </a:ln>
        </p:spPr>
        <p:txBody>
          <a:bodyPr lIns="68760" rIns="68760" tIns="34200" bIns="34200" anchor="ctr"/>
          <a:p>
            <a:pPr algn="ctr">
              <a:lnSpc>
                <a:spcPct val="80000"/>
              </a:lnSpc>
            </a:pPr>
            <a:r>
              <a:rPr lang="en-US" sz="5400">
                <a:solidFill>
                  <a:srgbClr val="ffffff"/>
                </a:solidFill>
                <a:latin typeface="Calibri"/>
                <a:ea typeface="宋体"/>
              </a:rPr>
              <a:t>Introduction</a:t>
            </a:r>
            <a:endParaRPr/>
          </a:p>
        </p:txBody>
      </p:sp>
      <p:sp>
        <p:nvSpPr>
          <p:cNvPr id="48" name="CustomShape 10"/>
          <p:cNvSpPr/>
          <p:nvPr/>
        </p:nvSpPr>
        <p:spPr>
          <a:xfrm>
            <a:off x="365760" y="16093440"/>
            <a:ext cx="12344040" cy="837720"/>
          </a:xfrm>
          <a:prstGeom prst="rect">
            <a:avLst/>
          </a:prstGeom>
          <a:solidFill>
            <a:srgbClr val="000000"/>
          </a:solidFill>
          <a:ln w="38160">
            <a:solidFill>
              <a:srgbClr val="000000"/>
            </a:solidFill>
            <a:round/>
          </a:ln>
        </p:spPr>
        <p:txBody>
          <a:bodyPr lIns="68760" rIns="68760" tIns="34200" bIns="34200" anchor="ctr"/>
          <a:p>
            <a:pPr algn="just">
              <a:lnSpc>
                <a:spcPct val="80000"/>
              </a:lnSpc>
            </a:pPr>
            <a:r>
              <a:rPr lang="en-US" sz="5400">
                <a:solidFill>
                  <a:srgbClr val="ffffff"/>
                </a:solidFill>
                <a:latin typeface="Calibri"/>
                <a:ea typeface="宋体"/>
              </a:rPr>
              <a:t>Background Material</a:t>
            </a:r>
            <a:endParaRPr/>
          </a:p>
        </p:txBody>
      </p:sp>
      <p:sp>
        <p:nvSpPr>
          <p:cNvPr id="49" name="CustomShape 11"/>
          <p:cNvSpPr/>
          <p:nvPr/>
        </p:nvSpPr>
        <p:spPr>
          <a:xfrm>
            <a:off x="13030200" y="5486400"/>
            <a:ext cx="18516240" cy="914040"/>
          </a:xfrm>
          <a:prstGeom prst="rect">
            <a:avLst/>
          </a:prstGeom>
          <a:solidFill>
            <a:srgbClr val="000000"/>
          </a:solidFill>
          <a:ln w="38160">
            <a:solidFill>
              <a:srgbClr val="000000"/>
            </a:solidFill>
            <a:round/>
          </a:ln>
        </p:spPr>
        <p:txBody>
          <a:bodyPr lIns="68760" rIns="68760" tIns="34200" bIns="34200" anchor="ctr"/>
          <a:p>
            <a:pPr algn="ctr">
              <a:lnSpc>
                <a:spcPct val="100000"/>
              </a:lnSpc>
            </a:pPr>
            <a:r>
              <a:rPr lang="en-US" sz="5400">
                <a:solidFill>
                  <a:srgbClr val="ffffff"/>
                </a:solidFill>
                <a:latin typeface="Calibri"/>
                <a:ea typeface="宋体"/>
              </a:rPr>
              <a:t>Thing 1</a:t>
            </a:r>
            <a:endParaRPr/>
          </a:p>
        </p:txBody>
      </p:sp>
      <p:sp>
        <p:nvSpPr>
          <p:cNvPr id="50" name="CustomShape 12"/>
          <p:cNvSpPr/>
          <p:nvPr/>
        </p:nvSpPr>
        <p:spPr>
          <a:xfrm>
            <a:off x="7350480" y="5772600"/>
            <a:ext cx="184320" cy="338040"/>
          </a:xfrm>
          <a:prstGeom prst="rect">
            <a:avLst/>
          </a:prstGeom>
          <a:noFill/>
          <a:ln>
            <a:noFill/>
          </a:ln>
        </p:spPr>
      </p:sp>
      <p:sp>
        <p:nvSpPr>
          <p:cNvPr id="51" name="CustomShape 13"/>
          <p:cNvSpPr/>
          <p:nvPr/>
        </p:nvSpPr>
        <p:spPr>
          <a:xfrm>
            <a:off x="6619320" y="5349240"/>
            <a:ext cx="184320" cy="338040"/>
          </a:xfrm>
          <a:prstGeom prst="rect">
            <a:avLst/>
          </a:prstGeom>
          <a:noFill/>
          <a:ln>
            <a:noFill/>
          </a:ln>
        </p:spPr>
      </p:sp>
      <p:sp>
        <p:nvSpPr>
          <p:cNvPr id="52" name="CustomShape 14"/>
          <p:cNvSpPr/>
          <p:nvPr/>
        </p:nvSpPr>
        <p:spPr>
          <a:xfrm>
            <a:off x="32080320" y="5482440"/>
            <a:ext cx="9479160" cy="914040"/>
          </a:xfrm>
          <a:prstGeom prst="rect">
            <a:avLst/>
          </a:prstGeom>
          <a:solidFill>
            <a:srgbClr val="000000"/>
          </a:solidFill>
          <a:ln w="38160">
            <a:solidFill>
              <a:srgbClr val="000000"/>
            </a:solidFill>
            <a:round/>
          </a:ln>
        </p:spPr>
        <p:txBody>
          <a:bodyPr lIns="68760" rIns="68760" tIns="34200" bIns="34200" anchor="ctr"/>
          <a:p>
            <a:pPr algn="ctr">
              <a:lnSpc>
                <a:spcPct val="100000"/>
              </a:lnSpc>
            </a:pPr>
            <a:r>
              <a:rPr lang="en-US" sz="5400">
                <a:solidFill>
                  <a:srgbClr val="ffffff"/>
                </a:solidFill>
                <a:latin typeface="Calibri"/>
                <a:ea typeface="宋体"/>
              </a:rPr>
              <a:t>Thing 3</a:t>
            </a:r>
            <a:endParaRPr/>
          </a:p>
        </p:txBody>
      </p:sp>
      <p:sp>
        <p:nvSpPr>
          <p:cNvPr id="53" name="CustomShape 15"/>
          <p:cNvSpPr/>
          <p:nvPr/>
        </p:nvSpPr>
        <p:spPr>
          <a:xfrm>
            <a:off x="21821400" y="45000"/>
            <a:ext cx="248040" cy="366480"/>
          </a:xfrm>
          <a:prstGeom prst="rect">
            <a:avLst/>
          </a:prstGeom>
          <a:noFill/>
          <a:ln w="9360">
            <a:noFill/>
          </a:ln>
        </p:spPr>
        <p:txBody>
          <a:bodyPr wrap="none" anchor="ctr"/>
          <a:p>
            <a:pPr>
              <a:lnSpc>
                <a:spcPct val="100000"/>
              </a:lnSpc>
            </a:pPr>
            <a:r>
              <a:rPr lang="en-US">
                <a:solidFill>
                  <a:srgbClr val="000000"/>
                </a:solidFill>
                <a:latin typeface="Arial"/>
                <a:ea typeface="宋体"/>
              </a:rPr>
              <a:t> </a:t>
            </a:r>
            <a:endParaRPr/>
          </a:p>
        </p:txBody>
      </p:sp>
      <p:sp>
        <p:nvSpPr>
          <p:cNvPr id="54" name="CustomShape 16"/>
          <p:cNvSpPr/>
          <p:nvPr/>
        </p:nvSpPr>
        <p:spPr>
          <a:xfrm>
            <a:off x="32040000" y="18182520"/>
            <a:ext cx="9555480" cy="914040"/>
          </a:xfrm>
          <a:prstGeom prst="rect">
            <a:avLst/>
          </a:prstGeom>
          <a:solidFill>
            <a:srgbClr val="000000"/>
          </a:solidFill>
          <a:ln w="38160">
            <a:solidFill>
              <a:srgbClr val="000000"/>
            </a:solidFill>
            <a:round/>
          </a:ln>
        </p:spPr>
        <p:txBody>
          <a:bodyPr lIns="68760" rIns="68760" tIns="34200" bIns="34200" anchor="ctr"/>
          <a:p>
            <a:pPr algn="ctr">
              <a:lnSpc>
                <a:spcPct val="100000"/>
              </a:lnSpc>
            </a:pPr>
            <a:r>
              <a:rPr lang="en-US" sz="5400">
                <a:solidFill>
                  <a:srgbClr val="ffffff"/>
                </a:solidFill>
                <a:latin typeface="Calibri"/>
                <a:ea typeface="宋体"/>
              </a:rPr>
              <a:t>Conclusions</a:t>
            </a:r>
            <a:endParaRPr/>
          </a:p>
        </p:txBody>
      </p:sp>
      <p:pic>
        <p:nvPicPr>
          <p:cNvPr id="55" name="Picture 12" descr=""/>
          <p:cNvPicPr/>
          <p:nvPr/>
        </p:nvPicPr>
        <p:blipFill>
          <a:blip r:embed="rId1"/>
          <a:stretch>
            <a:fillRect/>
          </a:stretch>
        </p:blipFill>
        <p:spPr>
          <a:xfrm>
            <a:off x="533520" y="1143000"/>
            <a:ext cx="10159200" cy="3276360"/>
          </a:xfrm>
          <a:prstGeom prst="rect">
            <a:avLst/>
          </a:prstGeom>
          <a:ln w="9360">
            <a:noFill/>
          </a:ln>
        </p:spPr>
      </p:pic>
      <p:sp>
        <p:nvSpPr>
          <p:cNvPr id="56" name="CustomShape 17"/>
          <p:cNvSpPr/>
          <p:nvPr/>
        </p:nvSpPr>
        <p:spPr>
          <a:xfrm>
            <a:off x="32186880" y="31291920"/>
            <a:ext cx="9059040" cy="1186920"/>
          </a:xfrm>
          <a:prstGeom prst="rect">
            <a:avLst/>
          </a:prstGeom>
          <a:noFill/>
          <a:ln w="9360">
            <a:noFill/>
          </a:ln>
        </p:spPr>
      </p:sp>
      <p:sp>
        <p:nvSpPr>
          <p:cNvPr id="57" name="CustomShape 18"/>
          <p:cNvSpPr/>
          <p:nvPr/>
        </p:nvSpPr>
        <p:spPr>
          <a:xfrm>
            <a:off x="32004000" y="30050640"/>
            <a:ext cx="9555480" cy="914040"/>
          </a:xfrm>
          <a:prstGeom prst="rect">
            <a:avLst/>
          </a:prstGeom>
          <a:solidFill>
            <a:srgbClr val="000000"/>
          </a:solidFill>
          <a:ln w="38160">
            <a:solidFill>
              <a:srgbClr val="000000"/>
            </a:solidFill>
            <a:round/>
          </a:ln>
        </p:spPr>
        <p:txBody>
          <a:bodyPr lIns="68760" rIns="68760" tIns="34200" bIns="34200" anchor="ctr"/>
          <a:p>
            <a:pPr algn="ctr">
              <a:lnSpc>
                <a:spcPct val="100000"/>
              </a:lnSpc>
            </a:pPr>
            <a:r>
              <a:rPr lang="en-US" sz="5400">
                <a:solidFill>
                  <a:srgbClr val="ffffff"/>
                </a:solidFill>
                <a:latin typeface="Calibri"/>
                <a:ea typeface="宋体"/>
              </a:rPr>
              <a:t>Acknowledgement</a:t>
            </a:r>
            <a:endParaRPr/>
          </a:p>
        </p:txBody>
      </p:sp>
      <p:sp>
        <p:nvSpPr>
          <p:cNvPr id="58" name="CustomShape 19"/>
          <p:cNvSpPr/>
          <p:nvPr/>
        </p:nvSpPr>
        <p:spPr>
          <a:xfrm>
            <a:off x="32004000" y="31128480"/>
            <a:ext cx="9555480" cy="1515600"/>
          </a:xfrm>
          <a:prstGeom prst="rect">
            <a:avLst/>
          </a:prstGeom>
          <a:noFill/>
          <a:ln w="38160">
            <a:solidFill>
              <a:srgbClr val="000000"/>
            </a:solidFill>
            <a:miter/>
          </a:ln>
        </p:spPr>
      </p:sp>
      <p:sp>
        <p:nvSpPr>
          <p:cNvPr id="59" name="CustomShape 20"/>
          <p:cNvSpPr/>
          <p:nvPr/>
        </p:nvSpPr>
        <p:spPr>
          <a:xfrm>
            <a:off x="731520" y="6949440"/>
            <a:ext cx="11475720" cy="6915960"/>
          </a:xfrm>
          <a:prstGeom prst="rect">
            <a:avLst/>
          </a:prstGeom>
          <a:noFill/>
          <a:ln>
            <a:noFill/>
          </a:ln>
        </p:spPr>
      </p:sp>
      <p:sp>
        <p:nvSpPr>
          <p:cNvPr id="60" name="CustomShape 21"/>
          <p:cNvSpPr/>
          <p:nvPr/>
        </p:nvSpPr>
        <p:spPr>
          <a:xfrm>
            <a:off x="13106520" y="27340560"/>
            <a:ext cx="18439920" cy="5348880"/>
          </a:xfrm>
          <a:prstGeom prst="rect">
            <a:avLst/>
          </a:prstGeom>
          <a:noFill/>
          <a:ln w="38160">
            <a:solidFill>
              <a:srgbClr val="000000"/>
            </a:solidFill>
            <a:miter/>
          </a:ln>
        </p:spPr>
      </p:sp>
      <p:sp>
        <p:nvSpPr>
          <p:cNvPr id="61" name="CustomShape 22"/>
          <p:cNvSpPr/>
          <p:nvPr/>
        </p:nvSpPr>
        <p:spPr>
          <a:xfrm>
            <a:off x="13066200" y="26199720"/>
            <a:ext cx="18516240" cy="914040"/>
          </a:xfrm>
          <a:prstGeom prst="rect">
            <a:avLst/>
          </a:prstGeom>
          <a:solidFill>
            <a:srgbClr val="000000"/>
          </a:solidFill>
          <a:ln w="38160">
            <a:solidFill>
              <a:srgbClr val="000000"/>
            </a:solidFill>
            <a:round/>
          </a:ln>
        </p:spPr>
        <p:txBody>
          <a:bodyPr lIns="68760" rIns="68760" tIns="34200" bIns="34200" anchor="ctr"/>
          <a:p>
            <a:pPr algn="ctr">
              <a:lnSpc>
                <a:spcPct val="100000"/>
              </a:lnSpc>
            </a:pPr>
            <a:r>
              <a:rPr lang="en-US" sz="5400">
                <a:solidFill>
                  <a:srgbClr val="ffffff"/>
                </a:solidFill>
                <a:latin typeface="Calibri"/>
                <a:ea typeface="宋体"/>
              </a:rPr>
              <a:t>Thing 2</a:t>
            </a:r>
            <a:endParaRPr/>
          </a:p>
        </p:txBody>
      </p:sp>
      <p:sp>
        <p:nvSpPr>
          <p:cNvPr id="62" name="CustomShape 23"/>
          <p:cNvSpPr/>
          <p:nvPr/>
        </p:nvSpPr>
        <p:spPr>
          <a:xfrm rot="20860800">
            <a:off x="14683320" y="10529280"/>
            <a:ext cx="14926680" cy="2108160"/>
          </a:xfrm>
          <a:prstGeom prst="ellipse">
            <a:avLst/>
          </a:prstGeom>
          <a:solidFill>
            <a:srgbClr val="ffffff"/>
          </a:solidFill>
          <a:ln w="38160">
            <a:solidFill>
              <a:srgbClr val="ffffff"/>
            </a:solidFill>
            <a:round/>
          </a:ln>
        </p:spPr>
      </p:sp>
      <p:sp>
        <p:nvSpPr>
          <p:cNvPr id="63" name="CustomShape 24"/>
          <p:cNvSpPr/>
          <p:nvPr/>
        </p:nvSpPr>
        <p:spPr>
          <a:xfrm>
            <a:off x="32004000" y="25093440"/>
            <a:ext cx="9555480" cy="914040"/>
          </a:xfrm>
          <a:prstGeom prst="rect">
            <a:avLst/>
          </a:prstGeom>
          <a:solidFill>
            <a:srgbClr val="000000"/>
          </a:solidFill>
          <a:ln w="38160">
            <a:solidFill>
              <a:srgbClr val="000000"/>
            </a:solidFill>
            <a:round/>
          </a:ln>
        </p:spPr>
        <p:txBody>
          <a:bodyPr lIns="68760" rIns="68760" tIns="34200" bIns="34200" anchor="ctr"/>
          <a:p>
            <a:pPr algn="ctr">
              <a:lnSpc>
                <a:spcPct val="100000"/>
              </a:lnSpc>
            </a:pPr>
            <a:r>
              <a:rPr lang="en-US" sz="5400">
                <a:solidFill>
                  <a:srgbClr val="ffffff"/>
                </a:solidFill>
                <a:latin typeface="Calibri"/>
                <a:ea typeface="宋体"/>
              </a:rPr>
              <a:t>References</a:t>
            </a:r>
            <a:endParaRPr/>
          </a:p>
        </p:txBody>
      </p:sp>
      <p:sp>
        <p:nvSpPr>
          <p:cNvPr id="64" name="CustomShape 25"/>
          <p:cNvSpPr/>
          <p:nvPr/>
        </p:nvSpPr>
        <p:spPr>
          <a:xfrm>
            <a:off x="32004000" y="26154720"/>
            <a:ext cx="9555480" cy="3749040"/>
          </a:xfrm>
          <a:prstGeom prst="rect">
            <a:avLst/>
          </a:prstGeom>
          <a:noFill/>
          <a:ln w="38160">
            <a:solidFill>
              <a:srgbClr val="000000"/>
            </a:solidFill>
            <a:miter/>
          </a:ln>
        </p:spPr>
      </p:sp>
    </p:spTree>
  </p:cSld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