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jpeg" ContentType="image/jpe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42062400" cy="329184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378558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103120" y="17674920"/>
            <a:ext cx="378558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150064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21500640" y="1767492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103120" y="1767492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378558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103120" y="7702560"/>
            <a:ext cx="378558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9066240" y="7702560"/>
            <a:ext cx="23928840" cy="19092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9066240" y="7702560"/>
            <a:ext cx="23928840" cy="19092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103120" y="7702560"/>
            <a:ext cx="37855800" cy="19092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378558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184734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1500640" y="7702560"/>
            <a:ext cx="184734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103120" y="1313280"/>
            <a:ext cx="37855800" cy="25481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103120" y="1767492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21500640" y="7702560"/>
            <a:ext cx="184734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18473400" cy="19092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150064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1500640" y="1767492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72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10312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1500640" y="7702560"/>
            <a:ext cx="184734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103120" y="17674920"/>
            <a:ext cx="37855800" cy="910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2103120" y="30510360"/>
            <a:ext cx="9814320" cy="1752120"/>
          </a:xfrm>
          <a:prstGeom prst="rect">
            <a:avLst/>
          </a:prstGeom>
        </p:spPr>
        <p:txBody>
          <a:bodyPr lIns="428400" rIns="428400" tIns="214200" bIns="214200" anchor="ctr"/>
          <a:p>
            <a:pPr>
              <a:lnSpc>
                <a:spcPct val="100000"/>
              </a:lnSpc>
            </a:pPr>
            <a:r>
              <a:rPr lang="en-US" sz="5600">
                <a:solidFill>
                  <a:srgbClr val="8b8b8b"/>
                </a:solidFill>
                <a:latin typeface="Calibri"/>
              </a:rPr>
              <a:t>11/17/15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14371200" y="30510360"/>
            <a:ext cx="13319280" cy="1752120"/>
          </a:xfrm>
          <a:prstGeom prst="rect">
            <a:avLst/>
          </a:prstGeom>
        </p:spPr>
        <p:txBody>
          <a:bodyPr lIns="428400" rIns="428400" tIns="214200" bIns="214200"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30144600" y="30510360"/>
            <a:ext cx="9814320" cy="1752120"/>
          </a:xfrm>
          <a:prstGeom prst="rect">
            <a:avLst/>
          </a:prstGeom>
        </p:spPr>
        <p:txBody>
          <a:bodyPr lIns="428400" rIns="428400" tIns="214200" bIns="214200" anchor="ctr"/>
          <a:p>
            <a:pPr algn="r">
              <a:lnSpc>
                <a:spcPct val="100000"/>
              </a:lnSpc>
            </a:pPr>
            <a:fld id="{E0D5973C-7C81-48B1-A8D0-320DD313DD23}" type="slidenum">
              <a:rPr lang="en-US" sz="56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2103120" y="1313280"/>
            <a:ext cx="37855800" cy="549684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84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103120" y="7702560"/>
            <a:ext cx="37855800" cy="190922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50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12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94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94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3106520" y="6629400"/>
            <a:ext cx="18439920" cy="191566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40" name="CustomShape 2"/>
          <p:cNvSpPr/>
          <p:nvPr/>
        </p:nvSpPr>
        <p:spPr>
          <a:xfrm>
            <a:off x="380880" y="17282160"/>
            <a:ext cx="12333960" cy="154072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41" name="Line 3"/>
          <p:cNvSpPr/>
          <p:nvPr/>
        </p:nvSpPr>
        <p:spPr>
          <a:xfrm flipV="1">
            <a:off x="4647960" y="518760"/>
            <a:ext cx="0" cy="6553440"/>
          </a:xfrm>
          <a:prstGeom prst="line">
            <a:avLst/>
          </a:prstGeom>
          <a:ln w="9360">
            <a:solidFill>
              <a:srgbClr val="ffffff"/>
            </a:solidFill>
            <a:round/>
          </a:ln>
        </p:spPr>
      </p:sp>
      <p:sp>
        <p:nvSpPr>
          <p:cNvPr id="42" name="CustomShape 4"/>
          <p:cNvSpPr/>
          <p:nvPr/>
        </p:nvSpPr>
        <p:spPr>
          <a:xfrm>
            <a:off x="746280" y="11871360"/>
            <a:ext cx="183960" cy="3362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3" name="CustomShape 5"/>
          <p:cNvSpPr/>
          <p:nvPr/>
        </p:nvSpPr>
        <p:spPr>
          <a:xfrm>
            <a:off x="32080320" y="6705720"/>
            <a:ext cx="9479160" cy="1130796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44" name="CustomShape 6"/>
          <p:cNvSpPr/>
          <p:nvPr/>
        </p:nvSpPr>
        <p:spPr>
          <a:xfrm>
            <a:off x="32004000" y="19234080"/>
            <a:ext cx="9601200" cy="572904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45" name="CustomShape 7"/>
          <p:cNvSpPr/>
          <p:nvPr/>
        </p:nvSpPr>
        <p:spPr>
          <a:xfrm>
            <a:off x="380880" y="6629400"/>
            <a:ext cx="12329280" cy="9098280"/>
          </a:xfrm>
          <a:prstGeom prst="rect">
            <a:avLst/>
          </a:prstGeom>
          <a:noFill/>
          <a:ln w="57240">
            <a:solidFill>
              <a:srgbClr val="000000"/>
            </a:solidFill>
            <a:miter/>
          </a:ln>
        </p:spPr>
      </p:sp>
      <p:sp>
        <p:nvSpPr>
          <p:cNvPr id="46" name="CustomShape 8"/>
          <p:cNvSpPr/>
          <p:nvPr/>
        </p:nvSpPr>
        <p:spPr>
          <a:xfrm>
            <a:off x="11734920" y="228600"/>
            <a:ext cx="21183120" cy="4876560"/>
          </a:xfrm>
          <a:prstGeom prst="rect">
            <a:avLst/>
          </a:prstGeom>
          <a:solidFill>
            <a:srgbClr val="aea79f"/>
          </a:solidFill>
          <a:ln w="38160">
            <a:solidFill>
              <a:srgbClr val="000000"/>
            </a:solidFill>
            <a:round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000000"/>
                </a:solidFill>
                <a:latin typeface="Arial Unicode MS"/>
                <a:ea typeface="Arial Unicode MS"/>
              </a:rPr>
              <a:t>Title</a:t>
            </a:r>
            <a:r>
              <a:rPr lang="en-US" sz="4000">
                <a:solidFill>
                  <a:srgbClr val="000000"/>
                </a:solidFill>
                <a:latin typeface="Arial Unicode MS"/>
                <a:ea typeface="Arial Unicode MS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000">
                <a:solidFill>
                  <a:srgbClr val="000000"/>
                </a:solidFill>
                <a:latin typeface="Arial Unicode MS"/>
                <a:ea typeface="Arial Unicode MS"/>
              </a:rPr>
              <a:t>Authors</a:t>
            </a:r>
            <a:endParaRPr/>
          </a:p>
        </p:txBody>
      </p:sp>
      <p:sp>
        <p:nvSpPr>
          <p:cNvPr id="47" name="CustomShape 9"/>
          <p:cNvSpPr/>
          <p:nvPr/>
        </p:nvSpPr>
        <p:spPr>
          <a:xfrm>
            <a:off x="380880" y="5486400"/>
            <a:ext cx="1233396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8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Introduction</a:t>
            </a:r>
            <a:endParaRPr/>
          </a:p>
        </p:txBody>
      </p:sp>
      <p:sp>
        <p:nvSpPr>
          <p:cNvPr id="48" name="CustomShape 10"/>
          <p:cNvSpPr/>
          <p:nvPr/>
        </p:nvSpPr>
        <p:spPr>
          <a:xfrm>
            <a:off x="365760" y="16093440"/>
            <a:ext cx="12344040" cy="83772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just">
              <a:lnSpc>
                <a:spcPct val="8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Background Material</a:t>
            </a: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13030200" y="5486400"/>
            <a:ext cx="1851624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Thing 1</a:t>
            </a:r>
            <a:endParaRPr/>
          </a:p>
        </p:txBody>
      </p:sp>
      <p:sp>
        <p:nvSpPr>
          <p:cNvPr id="50" name="CustomShape 12"/>
          <p:cNvSpPr/>
          <p:nvPr/>
        </p:nvSpPr>
        <p:spPr>
          <a:xfrm>
            <a:off x="7350480" y="5772600"/>
            <a:ext cx="184320" cy="338040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CustomShape 13"/>
          <p:cNvSpPr/>
          <p:nvPr/>
        </p:nvSpPr>
        <p:spPr>
          <a:xfrm>
            <a:off x="6619320" y="5349240"/>
            <a:ext cx="184320" cy="33804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CustomShape 14"/>
          <p:cNvSpPr/>
          <p:nvPr/>
        </p:nvSpPr>
        <p:spPr>
          <a:xfrm>
            <a:off x="32080320" y="5482440"/>
            <a:ext cx="947916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Thing 3</a:t>
            </a:r>
            <a:endParaRPr/>
          </a:p>
        </p:txBody>
      </p:sp>
      <p:sp>
        <p:nvSpPr>
          <p:cNvPr id="53" name="CustomShape 15"/>
          <p:cNvSpPr/>
          <p:nvPr/>
        </p:nvSpPr>
        <p:spPr>
          <a:xfrm>
            <a:off x="21821400" y="45000"/>
            <a:ext cx="248040" cy="366480"/>
          </a:xfrm>
          <a:prstGeom prst="rect">
            <a:avLst/>
          </a:prstGeom>
          <a:noFill/>
          <a:ln w="9360">
            <a:noFill/>
          </a:ln>
        </p:spPr>
        <p:txBody>
          <a:bodyPr wrap="none" anchor="ctr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宋体"/>
              </a:rPr>
              <a:t> </a:t>
            </a:r>
            <a:endParaRPr/>
          </a:p>
        </p:txBody>
      </p:sp>
      <p:sp>
        <p:nvSpPr>
          <p:cNvPr id="54" name="CustomShape 16"/>
          <p:cNvSpPr/>
          <p:nvPr/>
        </p:nvSpPr>
        <p:spPr>
          <a:xfrm>
            <a:off x="32040000" y="18182520"/>
            <a:ext cx="955548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Conclusions</a:t>
            </a:r>
            <a:endParaRPr/>
          </a:p>
        </p:txBody>
      </p:sp>
      <p:pic>
        <p:nvPicPr>
          <p:cNvPr id="55" name="Picture 1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33520" y="1143000"/>
            <a:ext cx="10159200" cy="3276360"/>
          </a:xfrm>
          <a:prstGeom prst="rect">
            <a:avLst/>
          </a:prstGeom>
          <a:ln w="9360">
            <a:noFill/>
          </a:ln>
        </p:spPr>
      </p:pic>
      <p:sp>
        <p:nvSpPr>
          <p:cNvPr id="56" name="CustomShape 17"/>
          <p:cNvSpPr/>
          <p:nvPr/>
        </p:nvSpPr>
        <p:spPr>
          <a:xfrm>
            <a:off x="32186880" y="31291920"/>
            <a:ext cx="9059040" cy="118692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57" name="CustomShape 18"/>
          <p:cNvSpPr/>
          <p:nvPr/>
        </p:nvSpPr>
        <p:spPr>
          <a:xfrm>
            <a:off x="32004000" y="30050640"/>
            <a:ext cx="955548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Acknowledgement</a:t>
            </a:r>
            <a:endParaRPr/>
          </a:p>
        </p:txBody>
      </p:sp>
      <p:sp>
        <p:nvSpPr>
          <p:cNvPr id="58" name="CustomShape 19"/>
          <p:cNvSpPr/>
          <p:nvPr/>
        </p:nvSpPr>
        <p:spPr>
          <a:xfrm>
            <a:off x="32004000" y="31128480"/>
            <a:ext cx="9555480" cy="151560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59" name="CustomShape 20"/>
          <p:cNvSpPr/>
          <p:nvPr/>
        </p:nvSpPr>
        <p:spPr>
          <a:xfrm>
            <a:off x="731520" y="6949440"/>
            <a:ext cx="11475720" cy="691596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CustomShape 21"/>
          <p:cNvSpPr/>
          <p:nvPr/>
        </p:nvSpPr>
        <p:spPr>
          <a:xfrm>
            <a:off x="13106520" y="27340560"/>
            <a:ext cx="18439920" cy="534888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  <p:sp>
        <p:nvSpPr>
          <p:cNvPr id="61" name="CustomShape 22"/>
          <p:cNvSpPr/>
          <p:nvPr/>
        </p:nvSpPr>
        <p:spPr>
          <a:xfrm>
            <a:off x="13066200" y="26199720"/>
            <a:ext cx="1851624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Thing 2</a:t>
            </a:r>
            <a:endParaRPr/>
          </a:p>
        </p:txBody>
      </p:sp>
      <p:sp>
        <p:nvSpPr>
          <p:cNvPr id="62" name="CustomShape 23"/>
          <p:cNvSpPr/>
          <p:nvPr/>
        </p:nvSpPr>
        <p:spPr>
          <a:xfrm rot="20860800">
            <a:off x="14683320" y="10529280"/>
            <a:ext cx="14926680" cy="210816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ffffff"/>
            </a:solidFill>
            <a:round/>
          </a:ln>
        </p:spPr>
      </p:sp>
      <p:sp>
        <p:nvSpPr>
          <p:cNvPr id="63" name="CustomShape 24"/>
          <p:cNvSpPr/>
          <p:nvPr/>
        </p:nvSpPr>
        <p:spPr>
          <a:xfrm>
            <a:off x="32004000" y="25093440"/>
            <a:ext cx="9555480" cy="914040"/>
          </a:xfrm>
          <a:prstGeom prst="rect">
            <a:avLst/>
          </a:prstGeom>
          <a:solidFill>
            <a:srgbClr val="000000"/>
          </a:solidFill>
          <a:ln w="38160">
            <a:solidFill>
              <a:srgbClr val="000000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lang="en-US" sz="5400">
                <a:solidFill>
                  <a:srgbClr val="ffffff"/>
                </a:solidFill>
                <a:latin typeface="Calibri"/>
                <a:ea typeface="宋体"/>
              </a:rPr>
              <a:t>References</a:t>
            </a:r>
            <a:endParaRPr/>
          </a:p>
        </p:txBody>
      </p:sp>
      <p:sp>
        <p:nvSpPr>
          <p:cNvPr id="64" name="CustomShape 25"/>
          <p:cNvSpPr/>
          <p:nvPr/>
        </p:nvSpPr>
        <p:spPr>
          <a:xfrm>
            <a:off x="32004000" y="26154720"/>
            <a:ext cx="9555480" cy="3749040"/>
          </a:xfrm>
          <a:prstGeom prst="rect">
            <a:avLst/>
          </a:prstGeom>
          <a:noFill/>
          <a:ln w="38160">
            <a:solidFill>
              <a:srgbClr val="000000"/>
            </a:solidFill>
            <a:miter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