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3.jpeg" ContentType="image/jpe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</p:sldIdLst>
  <p:sldSz cx="32918400" cy="36576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9761E2CF-3EE3-4097-935D-47D0F869C18B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67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56E1B927-4C68-45B2-A6CA-F25CC82CF0BF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45920" y="8558640"/>
            <a:ext cx="2962620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45920" y="19638720"/>
            <a:ext cx="2962620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645920" y="855864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6826400" y="855864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6826400" y="1963872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645920" y="1963872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645920" y="8558640"/>
            <a:ext cx="29626200" cy="2121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645920" y="8558640"/>
            <a:ext cx="29626200" cy="2121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165120" y="8558640"/>
            <a:ext cx="26587080" cy="212133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165120" y="8558640"/>
            <a:ext cx="26587080" cy="212133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645920" y="8558640"/>
            <a:ext cx="29626200" cy="2121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645920" y="8558640"/>
            <a:ext cx="29626200" cy="2121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645920" y="8558640"/>
            <a:ext cx="14457240" cy="2121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6826400" y="8558640"/>
            <a:ext cx="14457240" cy="2121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645920" y="1459080"/>
            <a:ext cx="29626200" cy="28313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645920" y="855864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645920" y="1963872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6826400" y="8558640"/>
            <a:ext cx="14457240" cy="2121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645920" y="8558640"/>
            <a:ext cx="14457240" cy="2121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6826400" y="855864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6826400" y="1963872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8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645920" y="855864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6826400" y="8558640"/>
            <a:ext cx="1445724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645920" y="19638720"/>
            <a:ext cx="29626200" cy="1011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1645920" y="33900480"/>
            <a:ext cx="7680600" cy="1946880"/>
          </a:xfrm>
          <a:prstGeom prst="rect">
            <a:avLst/>
          </a:prstGeom>
        </p:spPr>
        <p:txBody>
          <a:bodyPr lIns="397080" rIns="397080" tIns="198720" bIns="198720" anchor="ctr"/>
          <a:p>
            <a:pPr>
              <a:lnSpc>
                <a:spcPct val="100000"/>
              </a:lnSpc>
            </a:pPr>
            <a:r>
              <a:rPr lang="en-US" sz="5200">
                <a:solidFill>
                  <a:srgbClr val="8b8b8b"/>
                </a:solidFill>
                <a:latin typeface="Calibri"/>
              </a:rPr>
              <a:t>11/17/15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11247120" y="33900480"/>
            <a:ext cx="10423800" cy="1946880"/>
          </a:xfrm>
          <a:prstGeom prst="rect">
            <a:avLst/>
          </a:prstGeom>
        </p:spPr>
        <p:txBody>
          <a:bodyPr lIns="397080" rIns="397080" tIns="198720" bIns="198720" anchor="ctr"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23591520" y="33900480"/>
            <a:ext cx="7680600" cy="1946880"/>
          </a:xfrm>
          <a:prstGeom prst="rect">
            <a:avLst/>
          </a:prstGeom>
        </p:spPr>
        <p:txBody>
          <a:bodyPr lIns="397080" rIns="397080" tIns="198720" bIns="198720" anchor="ctr"/>
          <a:p>
            <a:pPr algn="r">
              <a:lnSpc>
                <a:spcPct val="100000"/>
              </a:lnSpc>
            </a:pPr>
            <a:fld id="{081AD002-60C1-483C-8C97-8542A4560644}" type="slidenum">
              <a:rPr lang="en-US" sz="5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1645920" y="1459080"/>
            <a:ext cx="29626200" cy="610776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 sz="7800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645920" y="8558640"/>
            <a:ext cx="29626200" cy="212133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139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0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87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87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765000" y="24048720"/>
            <a:ext cx="10125000" cy="11619000"/>
          </a:xfrm>
          <a:prstGeom prst="rect">
            <a:avLst/>
          </a:prstGeom>
          <a:noFill/>
          <a:ln w="38160">
            <a:solidFill>
              <a:srgbClr val="07408c"/>
            </a:solidFill>
            <a:miter/>
          </a:ln>
        </p:spPr>
      </p:sp>
      <p:sp>
        <p:nvSpPr>
          <p:cNvPr id="45" name="CustomShape 2"/>
          <p:cNvSpPr/>
          <p:nvPr/>
        </p:nvSpPr>
        <p:spPr>
          <a:xfrm>
            <a:off x="731520" y="12580560"/>
            <a:ext cx="10125000" cy="9182160"/>
          </a:xfrm>
          <a:prstGeom prst="rect">
            <a:avLst/>
          </a:prstGeom>
          <a:noFill/>
          <a:ln w="38160">
            <a:solidFill>
              <a:srgbClr val="07408c"/>
            </a:solidFill>
            <a:miter/>
          </a:ln>
        </p:spPr>
      </p:sp>
      <p:sp>
        <p:nvSpPr>
          <p:cNvPr id="46" name="CustomShape 3"/>
          <p:cNvSpPr/>
          <p:nvPr/>
        </p:nvSpPr>
        <p:spPr>
          <a:xfrm>
            <a:off x="-4740120" y="13814280"/>
            <a:ext cx="183960" cy="3362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47" name="CustomShape 4"/>
          <p:cNvSpPr/>
          <p:nvPr/>
        </p:nvSpPr>
        <p:spPr>
          <a:xfrm>
            <a:off x="11544480" y="7718400"/>
            <a:ext cx="20383200" cy="5376240"/>
          </a:xfrm>
          <a:prstGeom prst="rect">
            <a:avLst/>
          </a:prstGeom>
          <a:noFill/>
          <a:ln w="38160">
            <a:solidFill>
              <a:srgbClr val="07408c"/>
            </a:solidFill>
            <a:miter/>
          </a:ln>
        </p:spPr>
      </p:sp>
      <p:sp>
        <p:nvSpPr>
          <p:cNvPr id="48" name="CustomShape 5"/>
          <p:cNvSpPr/>
          <p:nvPr/>
        </p:nvSpPr>
        <p:spPr>
          <a:xfrm>
            <a:off x="11544480" y="23125320"/>
            <a:ext cx="20383200" cy="6339240"/>
          </a:xfrm>
          <a:prstGeom prst="rect">
            <a:avLst/>
          </a:prstGeom>
          <a:noFill/>
          <a:ln w="38160">
            <a:solidFill>
              <a:srgbClr val="07408c"/>
            </a:solidFill>
            <a:miter/>
          </a:ln>
        </p:spPr>
      </p:sp>
      <p:sp>
        <p:nvSpPr>
          <p:cNvPr id="49" name="CustomShape 6"/>
          <p:cNvSpPr/>
          <p:nvPr/>
        </p:nvSpPr>
        <p:spPr>
          <a:xfrm>
            <a:off x="11544480" y="31588560"/>
            <a:ext cx="10044360" cy="4079520"/>
          </a:xfrm>
          <a:prstGeom prst="rect">
            <a:avLst/>
          </a:prstGeom>
          <a:noFill/>
          <a:ln w="38160">
            <a:solidFill>
              <a:srgbClr val="07408c"/>
            </a:solidFill>
            <a:miter/>
          </a:ln>
        </p:spPr>
      </p:sp>
      <p:sp>
        <p:nvSpPr>
          <p:cNvPr id="50" name="CustomShape 7"/>
          <p:cNvSpPr/>
          <p:nvPr/>
        </p:nvSpPr>
        <p:spPr>
          <a:xfrm>
            <a:off x="765000" y="7608600"/>
            <a:ext cx="10125000" cy="3821400"/>
          </a:xfrm>
          <a:prstGeom prst="rect">
            <a:avLst/>
          </a:prstGeom>
          <a:noFill/>
          <a:ln w="57240">
            <a:solidFill>
              <a:srgbClr val="07408c"/>
            </a:solidFill>
            <a:miter/>
          </a:ln>
        </p:spPr>
      </p:sp>
      <p:sp>
        <p:nvSpPr>
          <p:cNvPr id="51" name="CustomShape 8"/>
          <p:cNvSpPr/>
          <p:nvPr/>
        </p:nvSpPr>
        <p:spPr>
          <a:xfrm>
            <a:off x="8336160" y="647640"/>
            <a:ext cx="17420760" cy="4876560"/>
          </a:xfrm>
          <a:prstGeom prst="rect">
            <a:avLst/>
          </a:prstGeom>
          <a:solidFill>
            <a:srgbClr val="c1002d"/>
          </a:solidFill>
          <a:ln w="38160">
            <a:solidFill>
              <a:srgbClr val="07408c"/>
            </a:solidFill>
            <a:round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5400" baseline="-25000">
                <a:solidFill>
                  <a:srgbClr val="000000"/>
                </a:solidFill>
                <a:latin typeface="Arial Unicode MS"/>
                <a:ea typeface="Arial Unicode MS"/>
              </a:rPr>
              <a:t>Title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4000" baseline="-25000">
                <a:solidFill>
                  <a:srgbClr val="000000"/>
                </a:solidFill>
                <a:latin typeface="Arial Unicode MS"/>
                <a:ea typeface="Arial Unicode MS"/>
              </a:rPr>
              <a:t> </a:t>
            </a:r>
            <a:r>
              <a:rPr lang="en-US" sz="4000" baseline="-25000">
                <a:solidFill>
                  <a:srgbClr val="000000"/>
                </a:solidFill>
                <a:latin typeface="Arial Unicode MS"/>
                <a:ea typeface="Arial Unicode MS"/>
              </a:rPr>
              <a:t>Names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600" baseline="-25000">
                <a:solidFill>
                  <a:srgbClr val="000000"/>
                </a:solidFill>
                <a:latin typeface="Arial Unicode MS"/>
                <a:ea typeface="Arial Unicode MS"/>
              </a:rPr>
              <a:t>Department of Physics, Southern Methodist University</a:t>
            </a:r>
            <a:r>
              <a:rPr lang="en-US" sz="3600" baseline="-25000">
                <a:solidFill>
                  <a:srgbClr val="000000"/>
                </a:solidFill>
                <a:latin typeface="Arial Unicode MS"/>
                <a:ea typeface="Arial Unicode MS"/>
              </a:rPr>
              <a:t>
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600" u="sng" baseline="30000">
                <a:solidFill>
                  <a:srgbClr val="000000"/>
                </a:solidFill>
                <a:latin typeface="Arial Unicode MS"/>
                <a:ea typeface="Arial Unicode MS"/>
              </a:rPr>
              <a:t>djardin@smu.edu</a:t>
            </a:r>
            <a:endParaRPr/>
          </a:p>
        </p:txBody>
      </p:sp>
      <p:sp>
        <p:nvSpPr>
          <p:cNvPr id="52" name="CustomShape 9"/>
          <p:cNvSpPr/>
          <p:nvPr/>
        </p:nvSpPr>
        <p:spPr>
          <a:xfrm>
            <a:off x="765000" y="6378120"/>
            <a:ext cx="10125000" cy="876960"/>
          </a:xfrm>
          <a:prstGeom prst="rect">
            <a:avLst/>
          </a:prstGeom>
          <a:solidFill>
            <a:srgbClr val="07408c"/>
          </a:solidFill>
          <a:ln w="38160">
            <a:solidFill>
              <a:srgbClr val="07408c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80000"/>
              </a:lnSpc>
            </a:pPr>
            <a:r>
              <a:rPr b="1" lang="en-US" sz="5400" baseline="-25000">
                <a:solidFill>
                  <a:srgbClr val="ffffff"/>
                </a:solidFill>
                <a:latin typeface="Calibri"/>
                <a:ea typeface="宋体"/>
              </a:rPr>
              <a:t>Introduction</a:t>
            </a:r>
            <a:endParaRPr/>
          </a:p>
        </p:txBody>
      </p:sp>
      <p:sp>
        <p:nvSpPr>
          <p:cNvPr id="53" name="CustomShape 10"/>
          <p:cNvSpPr/>
          <p:nvPr/>
        </p:nvSpPr>
        <p:spPr>
          <a:xfrm>
            <a:off x="731520" y="11521440"/>
            <a:ext cx="10125000" cy="835200"/>
          </a:xfrm>
          <a:prstGeom prst="rect">
            <a:avLst/>
          </a:prstGeom>
          <a:solidFill>
            <a:srgbClr val="07408c"/>
          </a:solidFill>
          <a:ln w="38160">
            <a:solidFill>
              <a:srgbClr val="07408c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80000"/>
              </a:lnSpc>
            </a:pPr>
            <a:r>
              <a:rPr b="1" lang="en-US" sz="5400" baseline="-25000">
                <a:solidFill>
                  <a:srgbClr val="ffffff"/>
                </a:solidFill>
                <a:latin typeface="Calibri"/>
                <a:ea typeface="宋体"/>
              </a:rPr>
              <a:t>Background Information</a:t>
            </a:r>
            <a:endParaRPr/>
          </a:p>
        </p:txBody>
      </p:sp>
      <p:sp>
        <p:nvSpPr>
          <p:cNvPr id="54" name="CustomShape 11"/>
          <p:cNvSpPr/>
          <p:nvPr/>
        </p:nvSpPr>
        <p:spPr>
          <a:xfrm>
            <a:off x="11544480" y="6378120"/>
            <a:ext cx="20383200" cy="914040"/>
          </a:xfrm>
          <a:prstGeom prst="rect">
            <a:avLst/>
          </a:prstGeom>
          <a:solidFill>
            <a:srgbClr val="07408c"/>
          </a:solidFill>
          <a:ln w="38160">
            <a:solidFill>
              <a:srgbClr val="07408c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b="1" lang="en-US" sz="5400" baseline="-25000">
                <a:solidFill>
                  <a:srgbClr val="ffffff"/>
                </a:solidFill>
                <a:latin typeface="Calibri"/>
                <a:ea typeface="宋体"/>
              </a:rPr>
              <a:t>Thing 2</a:t>
            </a:r>
            <a:endParaRPr/>
          </a:p>
        </p:txBody>
      </p:sp>
      <p:sp>
        <p:nvSpPr>
          <p:cNvPr id="55" name="CustomShape 12"/>
          <p:cNvSpPr/>
          <p:nvPr/>
        </p:nvSpPr>
        <p:spPr>
          <a:xfrm>
            <a:off x="1864080" y="7715880"/>
            <a:ext cx="184320" cy="338040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CustomShape 13"/>
          <p:cNvSpPr/>
          <p:nvPr/>
        </p:nvSpPr>
        <p:spPr>
          <a:xfrm>
            <a:off x="1132920" y="7292520"/>
            <a:ext cx="184320" cy="338040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CustomShape 14"/>
          <p:cNvSpPr/>
          <p:nvPr/>
        </p:nvSpPr>
        <p:spPr>
          <a:xfrm>
            <a:off x="11544480" y="21572280"/>
            <a:ext cx="20383200" cy="1019160"/>
          </a:xfrm>
          <a:prstGeom prst="rect">
            <a:avLst/>
          </a:prstGeom>
          <a:solidFill>
            <a:srgbClr val="07408c"/>
          </a:solidFill>
          <a:ln w="38160">
            <a:solidFill>
              <a:srgbClr val="07408c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b="1" lang="en-US" sz="5400" baseline="-25000">
                <a:solidFill>
                  <a:srgbClr val="ffffff"/>
                </a:solidFill>
                <a:latin typeface="Calibri"/>
                <a:ea typeface="宋体"/>
              </a:rPr>
              <a:t>Summary</a:t>
            </a:r>
            <a:endParaRPr/>
          </a:p>
        </p:txBody>
      </p:sp>
      <p:sp>
        <p:nvSpPr>
          <p:cNvPr id="58" name="CustomShape 15"/>
          <p:cNvSpPr/>
          <p:nvPr/>
        </p:nvSpPr>
        <p:spPr>
          <a:xfrm>
            <a:off x="16348680" y="1969560"/>
            <a:ext cx="220680" cy="403920"/>
          </a:xfrm>
          <a:prstGeom prst="rect">
            <a:avLst/>
          </a:prstGeom>
          <a:noFill/>
          <a:ln w="9360">
            <a:noFill/>
          </a:ln>
        </p:spPr>
        <p:txBody>
          <a:bodyPr wrap="none" anchor="ctr"/>
          <a:p>
            <a:pPr>
              <a:lnSpc>
                <a:spcPct val="100000"/>
              </a:lnSpc>
            </a:pPr>
            <a:r>
              <a:rPr lang="en-US" baseline="-25000">
                <a:solidFill>
                  <a:srgbClr val="000000"/>
                </a:solidFill>
                <a:latin typeface="Arial"/>
                <a:ea typeface="宋体"/>
              </a:rPr>
              <a:t> </a:t>
            </a:r>
            <a:endParaRPr/>
          </a:p>
        </p:txBody>
      </p:sp>
      <p:sp>
        <p:nvSpPr>
          <p:cNvPr id="59" name="CustomShape 16"/>
          <p:cNvSpPr/>
          <p:nvPr/>
        </p:nvSpPr>
        <p:spPr>
          <a:xfrm>
            <a:off x="11544480" y="30064320"/>
            <a:ext cx="10044360" cy="914040"/>
          </a:xfrm>
          <a:prstGeom prst="rect">
            <a:avLst/>
          </a:prstGeom>
          <a:solidFill>
            <a:srgbClr val="07408c"/>
          </a:solidFill>
          <a:ln w="38160">
            <a:solidFill>
              <a:srgbClr val="07408c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b="1" lang="en-US" sz="5400" baseline="-25000">
                <a:solidFill>
                  <a:srgbClr val="ffffff"/>
                </a:solidFill>
                <a:latin typeface="Calibri"/>
                <a:ea typeface="宋体"/>
              </a:rPr>
              <a:t>Future Work </a:t>
            </a:r>
            <a:endParaRPr/>
          </a:p>
        </p:txBody>
      </p:sp>
      <p:pic>
        <p:nvPicPr>
          <p:cNvPr id="60" name="Picture 2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765000" y="1943280"/>
            <a:ext cx="6773400" cy="2184120"/>
          </a:xfrm>
          <a:prstGeom prst="rect">
            <a:avLst/>
          </a:prstGeom>
          <a:ln w="9360">
            <a:noFill/>
          </a:ln>
        </p:spPr>
      </p:pic>
      <p:sp>
        <p:nvSpPr>
          <p:cNvPr id="61" name="CustomShape 17"/>
          <p:cNvSpPr/>
          <p:nvPr/>
        </p:nvSpPr>
        <p:spPr>
          <a:xfrm>
            <a:off x="22056840" y="30064320"/>
            <a:ext cx="9870480" cy="914040"/>
          </a:xfrm>
          <a:prstGeom prst="rect">
            <a:avLst/>
          </a:prstGeom>
          <a:solidFill>
            <a:srgbClr val="07408c"/>
          </a:solidFill>
          <a:ln w="38160">
            <a:solidFill>
              <a:srgbClr val="07408c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b="1" lang="en-US" sz="5400" baseline="-25000">
                <a:solidFill>
                  <a:srgbClr val="ffffff"/>
                </a:solidFill>
                <a:latin typeface="Calibri"/>
                <a:ea typeface="宋体"/>
              </a:rPr>
              <a:t>Acknowledgement &amp; Reference</a:t>
            </a:r>
            <a:endParaRPr/>
          </a:p>
        </p:txBody>
      </p:sp>
      <p:sp>
        <p:nvSpPr>
          <p:cNvPr id="62" name="CustomShape 18"/>
          <p:cNvSpPr/>
          <p:nvPr/>
        </p:nvSpPr>
        <p:spPr>
          <a:xfrm>
            <a:off x="22056840" y="31588560"/>
            <a:ext cx="9870480" cy="4079520"/>
          </a:xfrm>
          <a:prstGeom prst="rect">
            <a:avLst/>
          </a:prstGeom>
          <a:noFill/>
          <a:ln w="38160">
            <a:solidFill>
              <a:srgbClr val="07408c"/>
            </a:solidFill>
            <a:miter/>
          </a:ln>
        </p:spPr>
      </p:sp>
      <p:sp>
        <p:nvSpPr>
          <p:cNvPr id="63" name="CustomShape 19"/>
          <p:cNvSpPr/>
          <p:nvPr/>
        </p:nvSpPr>
        <p:spPr>
          <a:xfrm>
            <a:off x="11544480" y="14592240"/>
            <a:ext cx="20383200" cy="6522480"/>
          </a:xfrm>
          <a:prstGeom prst="rect">
            <a:avLst/>
          </a:prstGeom>
          <a:noFill/>
          <a:ln w="38160">
            <a:solidFill>
              <a:srgbClr val="07408c"/>
            </a:solidFill>
            <a:miter/>
          </a:ln>
        </p:spPr>
      </p:sp>
      <p:sp>
        <p:nvSpPr>
          <p:cNvPr id="64" name="CustomShape 20"/>
          <p:cNvSpPr/>
          <p:nvPr/>
        </p:nvSpPr>
        <p:spPr>
          <a:xfrm>
            <a:off x="11544480" y="13411080"/>
            <a:ext cx="20383200" cy="835200"/>
          </a:xfrm>
          <a:prstGeom prst="rect">
            <a:avLst/>
          </a:prstGeom>
          <a:solidFill>
            <a:srgbClr val="07408c"/>
          </a:solidFill>
          <a:ln w="38160">
            <a:solidFill>
              <a:srgbClr val="07408c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b="1" lang="en-US" sz="5400" baseline="-25000">
                <a:solidFill>
                  <a:srgbClr val="ffffff"/>
                </a:solidFill>
                <a:latin typeface="Calibri"/>
                <a:ea typeface="宋体"/>
              </a:rPr>
              <a:t>Thing 3</a:t>
            </a:r>
            <a:endParaRPr/>
          </a:p>
        </p:txBody>
      </p:sp>
      <p:sp>
        <p:nvSpPr>
          <p:cNvPr id="65" name="CustomShape 21"/>
          <p:cNvSpPr/>
          <p:nvPr/>
        </p:nvSpPr>
        <p:spPr>
          <a:xfrm>
            <a:off x="731520" y="22646160"/>
            <a:ext cx="10149840" cy="1005840"/>
          </a:xfrm>
          <a:prstGeom prst="rect">
            <a:avLst/>
          </a:prstGeom>
          <a:solidFill>
            <a:srgbClr val="07408c"/>
          </a:solidFill>
          <a:ln w="38160">
            <a:solidFill>
              <a:srgbClr val="07408c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100000"/>
              </a:lnSpc>
            </a:pPr>
            <a:r>
              <a:rPr b="1" lang="en-US" sz="5400" baseline="-25000">
                <a:solidFill>
                  <a:srgbClr val="ffffff"/>
                </a:solidFill>
                <a:latin typeface="Calibri"/>
                <a:ea typeface="宋体"/>
              </a:rPr>
              <a:t>Thing 1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