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8" r:id="rId13"/>
    <p:sldId id="266" r:id="rId14"/>
    <p:sldId id="267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09B6-7F77-4BF3-B9B9-5B6E3C4FFD83}" type="datetimeFigureOut">
              <a:rPr lang="zh-TW" altLang="en-US" smtClean="0"/>
              <a:pPr/>
              <a:t>10/27/14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E59C-6727-4134-A5CC-1D89B3C3A4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719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09B6-7F77-4BF3-B9B9-5B6E3C4FFD83}" type="datetimeFigureOut">
              <a:rPr lang="zh-TW" altLang="en-US" smtClean="0"/>
              <a:pPr/>
              <a:t>10/27/14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E59C-6727-4134-A5CC-1D89B3C3A4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10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09B6-7F77-4BF3-B9B9-5B6E3C4FFD83}" type="datetimeFigureOut">
              <a:rPr lang="zh-TW" altLang="en-US" smtClean="0"/>
              <a:pPr/>
              <a:t>10/27/14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E59C-6727-4134-A5CC-1D89B3C3A4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478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09B6-7F77-4BF3-B9B9-5B6E3C4FFD83}" type="datetimeFigureOut">
              <a:rPr lang="zh-TW" altLang="en-US" smtClean="0"/>
              <a:pPr/>
              <a:t>10/27/14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E59C-6727-4134-A5CC-1D89B3C3A4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200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09B6-7F77-4BF3-B9B9-5B6E3C4FFD83}" type="datetimeFigureOut">
              <a:rPr lang="zh-TW" altLang="en-US" smtClean="0"/>
              <a:pPr/>
              <a:t>10/27/14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E59C-6727-4134-A5CC-1D89B3C3A4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1668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09B6-7F77-4BF3-B9B9-5B6E3C4FFD83}" type="datetimeFigureOut">
              <a:rPr lang="zh-TW" altLang="en-US" smtClean="0"/>
              <a:pPr/>
              <a:t>10/27/14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E59C-6727-4134-A5CC-1D89B3C3A4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624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09B6-7F77-4BF3-B9B9-5B6E3C4FFD83}" type="datetimeFigureOut">
              <a:rPr lang="zh-TW" altLang="en-US" smtClean="0"/>
              <a:pPr/>
              <a:t>10/27/14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E59C-6727-4134-A5CC-1D89B3C3A4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0624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09B6-7F77-4BF3-B9B9-5B6E3C4FFD83}" type="datetimeFigureOut">
              <a:rPr lang="zh-TW" altLang="en-US" smtClean="0"/>
              <a:pPr/>
              <a:t>10/27/14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E59C-6727-4134-A5CC-1D89B3C3A4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3693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09B6-7F77-4BF3-B9B9-5B6E3C4FFD83}" type="datetimeFigureOut">
              <a:rPr lang="zh-TW" altLang="en-US" smtClean="0"/>
              <a:pPr/>
              <a:t>10/27/14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E59C-6727-4134-A5CC-1D89B3C3A4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1161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09B6-7F77-4BF3-B9B9-5B6E3C4FFD83}" type="datetimeFigureOut">
              <a:rPr lang="zh-TW" altLang="en-US" smtClean="0"/>
              <a:pPr/>
              <a:t>10/27/14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E59C-6727-4134-A5CC-1D89B3C3A4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5344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09B6-7F77-4BF3-B9B9-5B6E3C4FFD83}" type="datetimeFigureOut">
              <a:rPr lang="zh-TW" altLang="en-US" smtClean="0"/>
              <a:pPr/>
              <a:t>10/27/14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E59C-6727-4134-A5CC-1D89B3C3A4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8604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509B6-7F77-4BF3-B9B9-5B6E3C4FFD83}" type="datetimeFigureOut">
              <a:rPr lang="zh-TW" altLang="en-US" smtClean="0"/>
              <a:pPr/>
              <a:t>10/27/14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BE59C-6727-4134-A5CC-1D89B3C3A4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003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Feynman diagram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5462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Feynman Diagram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Green function + time evolution of field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Graphical representation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360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Feynman Diagram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Feynman rule: example of </a:t>
            </a:r>
            <a:r>
              <a:rPr lang="en-US" altLang="zh-TW" dirty="0" err="1" smtClean="0"/>
              <a:t>lampta</a:t>
            </a:r>
            <a:r>
              <a:rPr lang="en-US" altLang="zh-TW" dirty="0" smtClean="0"/>
              <a:t> Phy^4 theory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842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Feynman Diagram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Re-</a:t>
            </a:r>
            <a:r>
              <a:rPr lang="en-US" altLang="zh-TW" dirty="0" err="1" smtClean="0"/>
              <a:t>intepretation</a:t>
            </a:r>
            <a:r>
              <a:rPr lang="en-US" altLang="zh-TW" dirty="0" smtClean="0"/>
              <a:t> of anti-particle</a:t>
            </a:r>
          </a:p>
          <a:p>
            <a:pPr lvl="1"/>
            <a:r>
              <a:rPr lang="en-US" altLang="zh-TW" dirty="0" smtClean="0"/>
              <a:t>Anti-particle in Dirac equation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r>
              <a:rPr lang="en-US" altLang="zh-TW" dirty="0" smtClean="0"/>
              <a:t>Anti-charge and positive </a:t>
            </a:r>
            <a:r>
              <a:rPr lang="en-US" altLang="zh-TW" dirty="0" err="1" smtClean="0"/>
              <a:t>energe</a:t>
            </a:r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marL="857250" lvl="2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835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Experimental Connection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Cross section</a:t>
            </a:r>
          </a:p>
          <a:p>
            <a:pPr lvl="1"/>
            <a:r>
              <a:rPr lang="en-US" altLang="zh-TW" dirty="0" smtClean="0"/>
              <a:t>What’s cross section?</a:t>
            </a:r>
          </a:p>
          <a:p>
            <a:pPr lvl="1"/>
            <a:r>
              <a:rPr lang="en-US" altLang="zh-TW" dirty="0" smtClean="0"/>
              <a:t>Connection of cross section and experiment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5171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Experimental Connection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Calculating cross section</a:t>
            </a:r>
          </a:p>
          <a:p>
            <a:pPr lvl="1"/>
            <a:r>
              <a:rPr lang="en-US" altLang="zh-TW" dirty="0" smtClean="0"/>
              <a:t>Amplitude 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Cross section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6205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Motivation</a:t>
            </a:r>
          </a:p>
          <a:p>
            <a:r>
              <a:rPr lang="en-US" altLang="zh-TW" dirty="0" smtClean="0"/>
              <a:t>Feynman integral</a:t>
            </a:r>
          </a:p>
          <a:p>
            <a:r>
              <a:rPr lang="en-US" altLang="zh-TW" dirty="0" err="1" smtClean="0"/>
              <a:t>Pertubation</a:t>
            </a:r>
            <a:r>
              <a:rPr lang="en-US" altLang="zh-TW" dirty="0" smtClean="0"/>
              <a:t> </a:t>
            </a:r>
            <a:r>
              <a:rPr lang="en-US" altLang="zh-TW" dirty="0" err="1"/>
              <a:t>T</a:t>
            </a:r>
            <a:r>
              <a:rPr lang="en-US" altLang="zh-TW" dirty="0" err="1" smtClean="0"/>
              <a:t>hoery</a:t>
            </a:r>
            <a:r>
              <a:rPr lang="en-US" altLang="zh-TW" dirty="0" smtClean="0"/>
              <a:t> in Quantum Mechanics</a:t>
            </a:r>
          </a:p>
          <a:p>
            <a:r>
              <a:rPr lang="en-US" altLang="zh-TW" dirty="0" err="1" smtClean="0"/>
              <a:t>Pertubation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Thoery</a:t>
            </a:r>
            <a:r>
              <a:rPr lang="en-US" altLang="zh-TW" dirty="0" smtClean="0"/>
              <a:t> in Quantum Field Theory</a:t>
            </a:r>
          </a:p>
          <a:p>
            <a:r>
              <a:rPr lang="en-US" altLang="zh-TW" dirty="0" smtClean="0"/>
              <a:t>Green Function</a:t>
            </a:r>
          </a:p>
          <a:p>
            <a:r>
              <a:rPr lang="en-US" altLang="zh-TW" dirty="0" smtClean="0"/>
              <a:t>Feynman Diagram</a:t>
            </a:r>
          </a:p>
          <a:p>
            <a:r>
              <a:rPr lang="en-US" altLang="zh-TW" dirty="0" smtClean="0"/>
              <a:t>Experimental Connection</a:t>
            </a:r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720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Motivation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Compared with experiments</a:t>
            </a:r>
          </a:p>
          <a:p>
            <a:pPr lvl="1"/>
            <a:r>
              <a:rPr lang="en-US" altLang="zh-TW" dirty="0" smtClean="0"/>
              <a:t>Amplitude of final states from collision of two initial particles</a:t>
            </a:r>
          </a:p>
          <a:p>
            <a:pPr lvl="1"/>
            <a:r>
              <a:rPr lang="en-US" altLang="zh-TW" dirty="0" smtClean="0"/>
              <a:t>Cross section of collision</a:t>
            </a:r>
          </a:p>
          <a:p>
            <a:pPr lvl="1"/>
            <a:r>
              <a:rPr lang="en-US" altLang="zh-TW" dirty="0" smtClean="0"/>
              <a:t>Graphical representation and simplicity</a:t>
            </a:r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842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err="1" smtClean="0"/>
              <a:t>Pertubation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Thoery</a:t>
            </a:r>
            <a:r>
              <a:rPr lang="en-US" altLang="zh-TW" dirty="0" smtClean="0"/>
              <a:t> in Quantum Mechanics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Idea of </a:t>
            </a:r>
            <a:r>
              <a:rPr lang="en-US" altLang="zh-TW" dirty="0" err="1"/>
              <a:t>P</a:t>
            </a:r>
            <a:r>
              <a:rPr lang="en-US" altLang="zh-TW" dirty="0" err="1" smtClean="0"/>
              <a:t>ertubation</a:t>
            </a:r>
            <a:r>
              <a:rPr lang="en-US" altLang="zh-TW" dirty="0" smtClean="0"/>
              <a:t> theory</a:t>
            </a:r>
            <a:endParaRPr lang="en-US" altLang="zh-TW" dirty="0"/>
          </a:p>
          <a:p>
            <a:pPr marL="0" indent="0" algn="ctr">
              <a:buNone/>
            </a:pPr>
            <a:r>
              <a:rPr lang="en-US" altLang="zh-TW" dirty="0" smtClean="0"/>
              <a:t>H = H_0 + H_I</a:t>
            </a:r>
          </a:p>
          <a:p>
            <a:pPr marL="0" indent="0" algn="ctr">
              <a:buNone/>
            </a:pPr>
            <a:endParaRPr lang="en-US" altLang="zh-TW" dirty="0"/>
          </a:p>
          <a:p>
            <a:r>
              <a:rPr lang="en-US" altLang="zh-TW" dirty="0" smtClean="0"/>
              <a:t>Acquire information from H_0</a:t>
            </a:r>
          </a:p>
          <a:p>
            <a:pPr marL="0" indent="0" algn="ctr">
              <a:buNone/>
            </a:pPr>
            <a:r>
              <a:rPr lang="en-US" altLang="zh-TW" dirty="0" smtClean="0"/>
              <a:t>Getting new eigenvector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935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err="1" smtClean="0"/>
              <a:t>Pertubation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Thoery</a:t>
            </a:r>
            <a:r>
              <a:rPr lang="en-US" altLang="zh-TW" dirty="0" smtClean="0"/>
              <a:t> in Quantum Mechanics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Dyson series</a:t>
            </a:r>
          </a:p>
          <a:p>
            <a:r>
              <a:rPr lang="en-US" altLang="zh-TW" dirty="0" smtClean="0"/>
              <a:t>How wave function </a:t>
            </a:r>
            <a:r>
              <a:rPr lang="en-US" altLang="zh-TW" dirty="0" err="1" smtClean="0"/>
              <a:t>evolute</a:t>
            </a:r>
            <a:r>
              <a:rPr lang="en-US" altLang="zh-TW" dirty="0" smtClean="0"/>
              <a:t> by time when        H = H_0 + H_I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6487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err="1" smtClean="0"/>
              <a:t>Pertubation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Thoery</a:t>
            </a:r>
            <a:r>
              <a:rPr lang="en-US" altLang="zh-TW" dirty="0" smtClean="0"/>
              <a:t> in Quantum Field Theory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Idea of Quantum Field Theory</a:t>
            </a:r>
          </a:p>
          <a:p>
            <a:pPr lvl="1"/>
            <a:r>
              <a:rPr lang="en-US" altLang="zh-TW" dirty="0" smtClean="0"/>
              <a:t>Number of particle</a:t>
            </a:r>
          </a:p>
          <a:p>
            <a:pPr lvl="1"/>
            <a:r>
              <a:rPr lang="en-US" altLang="zh-TW" dirty="0" smtClean="0"/>
              <a:t>Take particle and wave as the same</a:t>
            </a:r>
          </a:p>
          <a:p>
            <a:pPr lvl="1"/>
            <a:r>
              <a:rPr lang="en-US" altLang="zh-TW" dirty="0" smtClean="0"/>
              <a:t>Solution (Feynman path </a:t>
            </a:r>
            <a:r>
              <a:rPr lang="en-US" altLang="zh-TW" smtClean="0"/>
              <a:t>integral approach)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935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err="1" smtClean="0"/>
              <a:t>Pertubation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Thoery</a:t>
            </a:r>
            <a:r>
              <a:rPr lang="en-US" altLang="zh-TW" dirty="0" smtClean="0"/>
              <a:t> in Quantum Field Theory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&lt;final| </a:t>
            </a:r>
            <a:r>
              <a:rPr lang="en-US" altLang="zh-TW" dirty="0" err="1" smtClean="0"/>
              <a:t>exp</a:t>
            </a:r>
            <a:r>
              <a:rPr lang="en-US" altLang="zh-TW" dirty="0" smtClean="0"/>
              <a:t>(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_ (</a:t>
            </a:r>
            <a:r>
              <a:rPr lang="en-US" altLang="zh-TW" dirty="0" err="1" smtClean="0"/>
              <a:t>dt</a:t>
            </a:r>
            <a:r>
              <a:rPr lang="en-US" altLang="zh-TW" dirty="0" smtClean="0"/>
              <a:t> H_I)) |initial&gt;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437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Green function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Ideal of Green function</a:t>
            </a:r>
          </a:p>
          <a:p>
            <a:r>
              <a:rPr lang="en-US" altLang="zh-TW" dirty="0" smtClean="0"/>
              <a:t>Two point Green function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Four point Green function as combination of two point green function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36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Green function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Ideal of Green function</a:t>
            </a:r>
          </a:p>
          <a:p>
            <a:r>
              <a:rPr lang="en-US" altLang="zh-TW" dirty="0" smtClean="0"/>
              <a:t>Four point Green function as combination of two point green function</a:t>
            </a:r>
            <a:endParaRPr lang="zh-TW" altLang="en-US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6442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241</Words>
  <Application>Microsoft Macintosh PowerPoint</Application>
  <PresentationFormat>On-screen Show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佈景主題</vt:lpstr>
      <vt:lpstr>Feynman diagram</vt:lpstr>
      <vt:lpstr>Outline</vt:lpstr>
      <vt:lpstr>Motivation</vt:lpstr>
      <vt:lpstr> Pertubation Thoery in Quantum Mechanics </vt:lpstr>
      <vt:lpstr>Pertubation Thoery in Quantum Mechanics</vt:lpstr>
      <vt:lpstr>Pertubation Thoery in Quantum Field Theory</vt:lpstr>
      <vt:lpstr> Pertubation Thoery in Quantum Field Theory </vt:lpstr>
      <vt:lpstr>Green function</vt:lpstr>
      <vt:lpstr>Green function</vt:lpstr>
      <vt:lpstr>Feynman Diagram</vt:lpstr>
      <vt:lpstr>Feynman Diagram</vt:lpstr>
      <vt:lpstr>Feynman Diagram</vt:lpstr>
      <vt:lpstr>Experimental Connection</vt:lpstr>
      <vt:lpstr>Experimental Connection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Feynman diagram</dc:title>
  <dc:creator>bo-ting</dc:creator>
  <cp:lastModifiedBy>Computer User</cp:lastModifiedBy>
  <cp:revision>9</cp:revision>
  <dcterms:created xsi:type="dcterms:W3CDTF">2014-10-27T13:47:54Z</dcterms:created>
  <dcterms:modified xsi:type="dcterms:W3CDTF">2014-10-27T13:49:16Z</dcterms:modified>
</cp:coreProperties>
</file>