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1205" r:id="rId2"/>
    <p:sldId id="1061" r:id="rId3"/>
    <p:sldId id="1174" r:id="rId4"/>
    <p:sldId id="1175" r:id="rId5"/>
    <p:sldId id="1176" r:id="rId6"/>
    <p:sldId id="1160" r:id="rId7"/>
    <p:sldId id="1161" r:id="rId8"/>
    <p:sldId id="1143" r:id="rId9"/>
    <p:sldId id="1144" r:id="rId10"/>
    <p:sldId id="1177" r:id="rId11"/>
    <p:sldId id="1178" r:id="rId12"/>
    <p:sldId id="1145" r:id="rId13"/>
    <p:sldId id="1179" r:id="rId14"/>
    <p:sldId id="1147" r:id="rId15"/>
    <p:sldId id="1148" r:id="rId16"/>
    <p:sldId id="1182" r:id="rId17"/>
    <p:sldId id="1183" r:id="rId18"/>
    <p:sldId id="1203" r:id="rId19"/>
    <p:sldId id="1204" r:id="rId20"/>
    <p:sldId id="1185" r:id="rId21"/>
    <p:sldId id="1187" r:id="rId22"/>
    <p:sldId id="1188" r:id="rId23"/>
    <p:sldId id="119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3878"/>
  </p:normalViewPr>
  <p:slideViewPr>
    <p:cSldViewPr snapToGrid="0" snapToObjects="1">
      <p:cViewPr varScale="1">
        <p:scale>
          <a:sx n="69" d="100"/>
          <a:sy n="69" d="100"/>
        </p:scale>
        <p:origin x="1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20AC0-1D15-7140-8B21-687A0FA712D2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8D1D-A34B-8248-94E6-CDD69E6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1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2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4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1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3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513F0-2D94-D544-A80B-8B85EDB11EA4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95B21-C566-F24C-A054-F7A6E5EA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slide" Target="slide20.xml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500D3B-6300-BB45-A179-89A8BDAED1D3}"/>
              </a:ext>
            </a:extLst>
          </p:cNvPr>
          <p:cNvSpPr txBox="1"/>
          <p:nvPr/>
        </p:nvSpPr>
        <p:spPr>
          <a:xfrm>
            <a:off x="2802577" y="1353787"/>
            <a:ext cx="11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31</a:t>
            </a:r>
          </a:p>
        </p:txBody>
      </p:sp>
    </p:spTree>
    <p:extLst>
      <p:ext uri="{BB962C8B-B14F-4D97-AF65-F5344CB8AC3E}">
        <p14:creationId xmlns:p14="http://schemas.microsoft.com/office/powerpoint/2010/main" val="352505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9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320800"/>
            <a:ext cx="85979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2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9196" y="105291"/>
            <a:ext cx="5271515" cy="98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0256" y="105291"/>
            <a:ext cx="726947" cy="982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2172" y="1550076"/>
            <a:ext cx="114299" cy="116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172" y="1869579"/>
            <a:ext cx="114299" cy="116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2172" y="2189080"/>
            <a:ext cx="114299" cy="116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3592" y="1140328"/>
            <a:ext cx="2800927" cy="1270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</a:tabLst>
            </a:pP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2 possi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b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le</a:t>
            </a:r>
            <a:r>
              <a:rPr sz="2000" b="1" spc="-31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outcomes:</a:t>
            </a:r>
            <a:endParaRPr sz="2000" dirty="0">
              <a:latin typeface="Helvetica"/>
              <a:cs typeface="Helvetica"/>
            </a:endParaRPr>
          </a:p>
          <a:p>
            <a:pPr marL="627974" marR="1126591">
              <a:lnSpc>
                <a:spcPct val="121800"/>
              </a:lnSpc>
            </a:pPr>
            <a:r>
              <a:rPr sz="1700" b="1" spc="9" dirty="0">
                <a:solidFill>
                  <a:srgbClr val="2A004E"/>
                </a:solidFill>
                <a:latin typeface="Helvetica"/>
                <a:cs typeface="Helvetica"/>
              </a:rPr>
              <a:t>Y</a:t>
            </a:r>
            <a:r>
              <a:rPr sz="1700" b="1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1700" b="1" spc="4" dirty="0">
                <a:solidFill>
                  <a:srgbClr val="2A004E"/>
                </a:solidFill>
                <a:latin typeface="Helvetica"/>
                <a:cs typeface="Helvetica"/>
              </a:rPr>
              <a:t>s/No</a:t>
            </a:r>
            <a:r>
              <a:rPr sz="1700" b="1" dirty="0">
                <a:solidFill>
                  <a:srgbClr val="2A004E"/>
                </a:solidFill>
                <a:latin typeface="Helvetica"/>
                <a:cs typeface="Helvetica"/>
              </a:rPr>
              <a:t> H</a:t>
            </a:r>
            <a:r>
              <a:rPr sz="17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1700" b="1" dirty="0">
                <a:solidFill>
                  <a:srgbClr val="2A004E"/>
                </a:solidFill>
                <a:latin typeface="Helvetica"/>
                <a:cs typeface="Helvetica"/>
              </a:rPr>
              <a:t>ad/</a:t>
            </a:r>
            <a:r>
              <a:rPr sz="1700" b="1" spc="13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1700" b="1" dirty="0">
                <a:solidFill>
                  <a:srgbClr val="2A004E"/>
                </a:solidFill>
                <a:latin typeface="Helvetica"/>
                <a:cs typeface="Helvetica"/>
              </a:rPr>
              <a:t>ail</a:t>
            </a:r>
            <a:endParaRPr sz="1700" dirty="0">
              <a:latin typeface="Helvetica"/>
              <a:cs typeface="Helvetica"/>
            </a:endParaRPr>
          </a:p>
          <a:p>
            <a:pPr marL="627974">
              <a:lnSpc>
                <a:spcPts val="2086"/>
              </a:lnSpc>
              <a:spcBef>
                <a:spcPts val="457"/>
              </a:spcBef>
            </a:pPr>
            <a:r>
              <a:rPr sz="1700" b="1" spc="9" dirty="0">
                <a:solidFill>
                  <a:srgbClr val="2A004E"/>
                </a:solidFill>
                <a:latin typeface="Arial"/>
                <a:cs typeface="Arial"/>
              </a:rPr>
              <a:t>….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0371" y="2567996"/>
            <a:ext cx="787400" cy="229160"/>
          </a:xfrm>
          <a:custGeom>
            <a:avLst/>
            <a:gdLst/>
            <a:ahLst/>
            <a:cxnLst/>
            <a:rect l="l" t="t" r="r" b="b"/>
            <a:pathLst>
              <a:path w="866139" h="259714">
                <a:moveTo>
                  <a:pt x="780314" y="248805"/>
                </a:moveTo>
                <a:lnTo>
                  <a:pt x="790710" y="257258"/>
                </a:lnTo>
                <a:lnTo>
                  <a:pt x="801946" y="252713"/>
                </a:lnTo>
                <a:lnTo>
                  <a:pt x="812464" y="246830"/>
                </a:lnTo>
                <a:lnTo>
                  <a:pt x="840494" y="219637"/>
                </a:lnTo>
                <a:lnTo>
                  <a:pt x="860541" y="175363"/>
                </a:lnTo>
                <a:lnTo>
                  <a:pt x="865655" y="134210"/>
                </a:lnTo>
                <a:lnTo>
                  <a:pt x="865895" y="117631"/>
                </a:lnTo>
                <a:lnTo>
                  <a:pt x="864658" y="104053"/>
                </a:lnTo>
                <a:lnTo>
                  <a:pt x="855466" y="67015"/>
                </a:lnTo>
                <a:lnTo>
                  <a:pt x="842596" y="42281"/>
                </a:lnTo>
                <a:lnTo>
                  <a:pt x="842596" y="132110"/>
                </a:lnTo>
                <a:lnTo>
                  <a:pt x="842103" y="144799"/>
                </a:lnTo>
                <a:lnTo>
                  <a:pt x="832055" y="193198"/>
                </a:lnTo>
                <a:lnTo>
                  <a:pt x="812656" y="228466"/>
                </a:lnTo>
                <a:lnTo>
                  <a:pt x="792404" y="243713"/>
                </a:lnTo>
                <a:lnTo>
                  <a:pt x="780314" y="248805"/>
                </a:lnTo>
                <a:close/>
              </a:path>
              <a:path w="866139" h="259714">
                <a:moveTo>
                  <a:pt x="783268" y="11792"/>
                </a:moveTo>
                <a:lnTo>
                  <a:pt x="821952" y="43113"/>
                </a:lnTo>
                <a:lnTo>
                  <a:pt x="839273" y="89360"/>
                </a:lnTo>
                <a:lnTo>
                  <a:pt x="842596" y="132110"/>
                </a:lnTo>
                <a:lnTo>
                  <a:pt x="842596" y="42281"/>
                </a:lnTo>
                <a:lnTo>
                  <a:pt x="808064" y="9696"/>
                </a:lnTo>
                <a:lnTo>
                  <a:pt x="783527" y="0"/>
                </a:lnTo>
                <a:lnTo>
                  <a:pt x="783268" y="11792"/>
                </a:lnTo>
                <a:close/>
              </a:path>
              <a:path w="866139" h="259714">
                <a:moveTo>
                  <a:pt x="23283" y="43139"/>
                </a:moveTo>
                <a:lnTo>
                  <a:pt x="23283" y="127017"/>
                </a:lnTo>
                <a:lnTo>
                  <a:pt x="23679" y="114364"/>
                </a:lnTo>
                <a:lnTo>
                  <a:pt x="24805" y="102115"/>
                </a:lnTo>
                <a:lnTo>
                  <a:pt x="38704" y="53661"/>
                </a:lnTo>
                <a:lnTo>
                  <a:pt x="62776" y="22410"/>
                </a:lnTo>
                <a:lnTo>
                  <a:pt x="86005" y="10617"/>
                </a:lnTo>
                <a:lnTo>
                  <a:pt x="82373" y="0"/>
                </a:lnTo>
                <a:lnTo>
                  <a:pt x="43588" y="19964"/>
                </a:lnTo>
                <a:lnTo>
                  <a:pt x="25446" y="39871"/>
                </a:lnTo>
                <a:lnTo>
                  <a:pt x="23283" y="43139"/>
                </a:lnTo>
                <a:close/>
              </a:path>
              <a:path w="866139" h="259714">
                <a:moveTo>
                  <a:pt x="0" y="141926"/>
                </a:moveTo>
                <a:lnTo>
                  <a:pt x="6374" y="180815"/>
                </a:lnTo>
                <a:lnTo>
                  <a:pt x="28660" y="225086"/>
                </a:lnTo>
                <a:lnTo>
                  <a:pt x="69531" y="255210"/>
                </a:lnTo>
                <a:lnTo>
                  <a:pt x="82373" y="259422"/>
                </a:lnTo>
                <a:lnTo>
                  <a:pt x="82304" y="247646"/>
                </a:lnTo>
                <a:lnTo>
                  <a:pt x="71197" y="242469"/>
                </a:lnTo>
                <a:lnTo>
                  <a:pt x="61159" y="235593"/>
                </a:lnTo>
                <a:lnTo>
                  <a:pt x="36638" y="203020"/>
                </a:lnTo>
                <a:lnTo>
                  <a:pt x="24774" y="156038"/>
                </a:lnTo>
                <a:lnTo>
                  <a:pt x="23283" y="127017"/>
                </a:lnTo>
                <a:lnTo>
                  <a:pt x="23283" y="43139"/>
                </a:lnTo>
                <a:lnTo>
                  <a:pt x="16977" y="52670"/>
                </a:lnTo>
                <a:lnTo>
                  <a:pt x="2926" y="96636"/>
                </a:lnTo>
                <a:lnTo>
                  <a:pt x="242" y="125346"/>
                </a:lnTo>
                <a:lnTo>
                  <a:pt x="0" y="14192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16943" y="2478259"/>
            <a:ext cx="1079500" cy="407894"/>
          </a:xfrm>
          <a:custGeom>
            <a:avLst/>
            <a:gdLst/>
            <a:ahLst/>
            <a:cxnLst/>
            <a:rect l="l" t="t" r="r" b="b"/>
            <a:pathLst>
              <a:path w="1187450" h="462279">
                <a:moveTo>
                  <a:pt x="1082888" y="450811"/>
                </a:moveTo>
                <a:lnTo>
                  <a:pt x="1087944" y="461480"/>
                </a:lnTo>
                <a:lnTo>
                  <a:pt x="1097801" y="455847"/>
                </a:lnTo>
                <a:lnTo>
                  <a:pt x="1107209" y="449231"/>
                </a:lnTo>
                <a:lnTo>
                  <a:pt x="1140506" y="412487"/>
                </a:lnTo>
                <a:lnTo>
                  <a:pt x="1161159" y="373493"/>
                </a:lnTo>
                <a:lnTo>
                  <a:pt x="1175551" y="329868"/>
                </a:lnTo>
                <a:lnTo>
                  <a:pt x="1184193" y="280199"/>
                </a:lnTo>
                <a:lnTo>
                  <a:pt x="1186874" y="237985"/>
                </a:lnTo>
                <a:lnTo>
                  <a:pt x="1187041" y="222831"/>
                </a:lnTo>
                <a:lnTo>
                  <a:pt x="1186653" y="209872"/>
                </a:lnTo>
                <a:lnTo>
                  <a:pt x="1181271" y="159844"/>
                </a:lnTo>
                <a:lnTo>
                  <a:pt x="1169036" y="111070"/>
                </a:lnTo>
                <a:lnTo>
                  <a:pt x="1160981" y="88911"/>
                </a:lnTo>
                <a:lnTo>
                  <a:pt x="1160981" y="231172"/>
                </a:lnTo>
                <a:lnTo>
                  <a:pt x="1160830" y="244355"/>
                </a:lnTo>
                <a:lnTo>
                  <a:pt x="1158480" y="282490"/>
                </a:lnTo>
                <a:lnTo>
                  <a:pt x="1150334" y="331654"/>
                </a:lnTo>
                <a:lnTo>
                  <a:pt x="1139924" y="368778"/>
                </a:lnTo>
                <a:lnTo>
                  <a:pt x="1123080" y="406811"/>
                </a:lnTo>
                <a:lnTo>
                  <a:pt x="1091957" y="444234"/>
                </a:lnTo>
                <a:lnTo>
                  <a:pt x="1082888" y="450811"/>
                </a:lnTo>
                <a:close/>
              </a:path>
              <a:path w="1187450" h="462279">
                <a:moveTo>
                  <a:pt x="1087219" y="0"/>
                </a:moveTo>
                <a:lnTo>
                  <a:pt x="1090876" y="16679"/>
                </a:lnTo>
                <a:lnTo>
                  <a:pt x="1099421" y="24226"/>
                </a:lnTo>
                <a:lnTo>
                  <a:pt x="1107467" y="32863"/>
                </a:lnTo>
                <a:lnTo>
                  <a:pt x="1128677" y="65441"/>
                </a:lnTo>
                <a:lnTo>
                  <a:pt x="1144000" y="103438"/>
                </a:lnTo>
                <a:lnTo>
                  <a:pt x="1154853" y="149740"/>
                </a:lnTo>
                <a:lnTo>
                  <a:pt x="1159446" y="188641"/>
                </a:lnTo>
                <a:lnTo>
                  <a:pt x="1160981" y="231172"/>
                </a:lnTo>
                <a:lnTo>
                  <a:pt x="1160981" y="88911"/>
                </a:lnTo>
                <a:lnTo>
                  <a:pt x="1140820" y="49542"/>
                </a:lnTo>
                <a:lnTo>
                  <a:pt x="1116212" y="20291"/>
                </a:lnTo>
                <a:lnTo>
                  <a:pt x="1097368" y="5766"/>
                </a:lnTo>
                <a:lnTo>
                  <a:pt x="1087219" y="0"/>
                </a:lnTo>
                <a:close/>
              </a:path>
              <a:path w="1187450" h="462279">
                <a:moveTo>
                  <a:pt x="26058" y="87375"/>
                </a:moveTo>
                <a:lnTo>
                  <a:pt x="26058" y="230710"/>
                </a:lnTo>
                <a:lnTo>
                  <a:pt x="26210" y="217291"/>
                </a:lnTo>
                <a:lnTo>
                  <a:pt x="26664" y="204172"/>
                </a:lnTo>
                <a:lnTo>
                  <a:pt x="29994" y="166204"/>
                </a:lnTo>
                <a:lnTo>
                  <a:pt x="39648" y="117288"/>
                </a:lnTo>
                <a:lnTo>
                  <a:pt x="51377" y="80446"/>
                </a:lnTo>
                <a:lnTo>
                  <a:pt x="70893" y="44058"/>
                </a:lnTo>
                <a:lnTo>
                  <a:pt x="104010" y="10896"/>
                </a:lnTo>
                <a:lnTo>
                  <a:pt x="99540" y="0"/>
                </a:lnTo>
                <a:lnTo>
                  <a:pt x="62293" y="28881"/>
                </a:lnTo>
                <a:lnTo>
                  <a:pt x="39174" y="61153"/>
                </a:lnTo>
                <a:lnTo>
                  <a:pt x="32214" y="74166"/>
                </a:lnTo>
                <a:lnTo>
                  <a:pt x="26058" y="87375"/>
                </a:lnTo>
                <a:close/>
              </a:path>
              <a:path w="1187450" h="462279">
                <a:moveTo>
                  <a:pt x="0" y="238883"/>
                </a:moveTo>
                <a:lnTo>
                  <a:pt x="3798" y="289268"/>
                </a:lnTo>
                <a:lnTo>
                  <a:pt x="14188" y="338165"/>
                </a:lnTo>
                <a:lnTo>
                  <a:pt x="26934" y="375193"/>
                </a:lnTo>
                <a:lnTo>
                  <a:pt x="46185" y="412383"/>
                </a:lnTo>
                <a:lnTo>
                  <a:pt x="70893" y="441823"/>
                </a:lnTo>
                <a:lnTo>
                  <a:pt x="99540" y="461848"/>
                </a:lnTo>
                <a:lnTo>
                  <a:pt x="96040" y="445111"/>
                </a:lnTo>
                <a:lnTo>
                  <a:pt x="87436" y="437571"/>
                </a:lnTo>
                <a:lnTo>
                  <a:pt x="79343" y="428920"/>
                </a:lnTo>
                <a:lnTo>
                  <a:pt x="58131" y="396280"/>
                </a:lnTo>
                <a:lnTo>
                  <a:pt x="42983" y="358202"/>
                </a:lnTo>
                <a:lnTo>
                  <a:pt x="32151" y="311667"/>
                </a:lnTo>
                <a:lnTo>
                  <a:pt x="27581" y="272885"/>
                </a:lnTo>
                <a:lnTo>
                  <a:pt x="26058" y="230710"/>
                </a:lnTo>
                <a:lnTo>
                  <a:pt x="26058" y="87375"/>
                </a:lnTo>
                <a:lnTo>
                  <a:pt x="25700" y="88142"/>
                </a:lnTo>
                <a:lnTo>
                  <a:pt x="11369" y="131492"/>
                </a:lnTo>
                <a:lnTo>
                  <a:pt x="2807" y="181178"/>
                </a:lnTo>
                <a:lnTo>
                  <a:pt x="163" y="223613"/>
                </a:lnTo>
                <a:lnTo>
                  <a:pt x="0" y="23888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3592" y="2489379"/>
            <a:ext cx="41021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2543236" algn="l"/>
                <a:tab pos="3175199" algn="l"/>
              </a:tabLst>
            </a:pPr>
            <a:r>
              <a:rPr sz="2000" spc="211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000" spc="-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(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f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air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)</a:t>
            </a:r>
            <a:r>
              <a:rPr sz="2000" b="1" spc="-40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coin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𝑷 </a:t>
            </a:r>
            <a:r>
              <a:rPr sz="2000" spc="-49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𝒉</a:t>
            </a:r>
            <a:r>
              <a:rPr sz="2000" spc="4" dirty="0">
                <a:solidFill>
                  <a:srgbClr val="C00000"/>
                </a:solidFill>
                <a:latin typeface="Cambria Math"/>
                <a:cs typeface="Cambria Math"/>
              </a:rPr>
              <a:t>𝒆</a:t>
            </a:r>
            <a:r>
              <a:rPr sz="2000" spc="-9" dirty="0">
                <a:solidFill>
                  <a:srgbClr val="C00000"/>
                </a:solidFill>
                <a:latin typeface="Cambria Math"/>
                <a:cs typeface="Cambria Math"/>
              </a:rPr>
              <a:t>𝒂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𝒅	=</a:t>
            </a:r>
            <a:r>
              <a:rPr sz="2000" spc="112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𝒑	𝒆.</a:t>
            </a:r>
            <a:r>
              <a:rPr sz="2000" spc="-108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C00000"/>
                </a:solidFill>
                <a:latin typeface="Cambria Math"/>
                <a:cs typeface="Cambria Math"/>
              </a:rPr>
              <a:t>𝒈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.</a:t>
            </a:r>
            <a:r>
              <a:rPr sz="2000" spc="-108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=</a:t>
            </a:r>
            <a:r>
              <a:rPr sz="2000" spc="112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200" baseline="45138" dirty="0">
                <a:solidFill>
                  <a:srgbClr val="C00000"/>
                </a:solidFill>
                <a:latin typeface="Cambria Math"/>
                <a:cs typeface="Cambria Math"/>
              </a:rPr>
              <a:t>𝟏</a:t>
            </a:r>
            <a:endParaRPr sz="2200" baseline="45138" dirty="0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1224" y="2720046"/>
            <a:ext cx="1345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400" dirty="0">
                <a:solidFill>
                  <a:srgbClr val="C00000"/>
                </a:solidFill>
                <a:latin typeface="Cambria Math"/>
                <a:cs typeface="Cambria Math"/>
              </a:rPr>
              <a:t>𝟐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81880" y="2682386"/>
            <a:ext cx="111414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77" y="0"/>
                </a:lnTo>
              </a:path>
            </a:pathLst>
          </a:custGeom>
          <a:ln w="1971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93507" y="2567996"/>
            <a:ext cx="616527" cy="229160"/>
          </a:xfrm>
          <a:custGeom>
            <a:avLst/>
            <a:gdLst/>
            <a:ahLst/>
            <a:cxnLst/>
            <a:rect l="l" t="t" r="r" b="b"/>
            <a:pathLst>
              <a:path w="678179" h="259714">
                <a:moveTo>
                  <a:pt x="592558" y="248805"/>
                </a:moveTo>
                <a:lnTo>
                  <a:pt x="602953" y="257258"/>
                </a:lnTo>
                <a:lnTo>
                  <a:pt x="614189" y="252713"/>
                </a:lnTo>
                <a:lnTo>
                  <a:pt x="624707" y="246830"/>
                </a:lnTo>
                <a:lnTo>
                  <a:pt x="652737" y="219637"/>
                </a:lnTo>
                <a:lnTo>
                  <a:pt x="672784" y="175363"/>
                </a:lnTo>
                <a:lnTo>
                  <a:pt x="677898" y="134210"/>
                </a:lnTo>
                <a:lnTo>
                  <a:pt x="678138" y="117631"/>
                </a:lnTo>
                <a:lnTo>
                  <a:pt x="676902" y="104053"/>
                </a:lnTo>
                <a:lnTo>
                  <a:pt x="667710" y="67015"/>
                </a:lnTo>
                <a:lnTo>
                  <a:pt x="654839" y="42281"/>
                </a:lnTo>
                <a:lnTo>
                  <a:pt x="654839" y="132110"/>
                </a:lnTo>
                <a:lnTo>
                  <a:pt x="654346" y="144799"/>
                </a:lnTo>
                <a:lnTo>
                  <a:pt x="644298" y="193198"/>
                </a:lnTo>
                <a:lnTo>
                  <a:pt x="624899" y="228466"/>
                </a:lnTo>
                <a:lnTo>
                  <a:pt x="604647" y="243713"/>
                </a:lnTo>
                <a:lnTo>
                  <a:pt x="592558" y="248805"/>
                </a:lnTo>
                <a:close/>
              </a:path>
              <a:path w="678179" h="259714">
                <a:moveTo>
                  <a:pt x="595511" y="11792"/>
                </a:moveTo>
                <a:lnTo>
                  <a:pt x="634195" y="43113"/>
                </a:lnTo>
                <a:lnTo>
                  <a:pt x="651517" y="89360"/>
                </a:lnTo>
                <a:lnTo>
                  <a:pt x="654839" y="132110"/>
                </a:lnTo>
                <a:lnTo>
                  <a:pt x="654839" y="42281"/>
                </a:lnTo>
                <a:lnTo>
                  <a:pt x="620307" y="9696"/>
                </a:lnTo>
                <a:lnTo>
                  <a:pt x="595771" y="0"/>
                </a:lnTo>
                <a:lnTo>
                  <a:pt x="595511" y="11792"/>
                </a:lnTo>
                <a:close/>
              </a:path>
              <a:path w="678179" h="259714">
                <a:moveTo>
                  <a:pt x="23283" y="43139"/>
                </a:moveTo>
                <a:lnTo>
                  <a:pt x="23283" y="127017"/>
                </a:lnTo>
                <a:lnTo>
                  <a:pt x="23679" y="114364"/>
                </a:lnTo>
                <a:lnTo>
                  <a:pt x="24805" y="102115"/>
                </a:lnTo>
                <a:lnTo>
                  <a:pt x="38704" y="53661"/>
                </a:lnTo>
                <a:lnTo>
                  <a:pt x="62776" y="22410"/>
                </a:lnTo>
                <a:lnTo>
                  <a:pt x="86005" y="10617"/>
                </a:lnTo>
                <a:lnTo>
                  <a:pt x="82373" y="0"/>
                </a:lnTo>
                <a:lnTo>
                  <a:pt x="43588" y="19964"/>
                </a:lnTo>
                <a:lnTo>
                  <a:pt x="25446" y="39871"/>
                </a:lnTo>
                <a:lnTo>
                  <a:pt x="23283" y="43139"/>
                </a:lnTo>
                <a:close/>
              </a:path>
              <a:path w="678179" h="259714">
                <a:moveTo>
                  <a:pt x="0" y="141926"/>
                </a:moveTo>
                <a:lnTo>
                  <a:pt x="6374" y="180815"/>
                </a:lnTo>
                <a:lnTo>
                  <a:pt x="28660" y="225086"/>
                </a:lnTo>
                <a:lnTo>
                  <a:pt x="69531" y="255210"/>
                </a:lnTo>
                <a:lnTo>
                  <a:pt x="82373" y="259422"/>
                </a:lnTo>
                <a:lnTo>
                  <a:pt x="82304" y="247646"/>
                </a:lnTo>
                <a:lnTo>
                  <a:pt x="71197" y="242469"/>
                </a:lnTo>
                <a:lnTo>
                  <a:pt x="61159" y="235593"/>
                </a:lnTo>
                <a:lnTo>
                  <a:pt x="36638" y="203020"/>
                </a:lnTo>
                <a:lnTo>
                  <a:pt x="24774" y="156038"/>
                </a:lnTo>
                <a:lnTo>
                  <a:pt x="23283" y="127017"/>
                </a:lnTo>
                <a:lnTo>
                  <a:pt x="23283" y="43139"/>
                </a:lnTo>
                <a:lnTo>
                  <a:pt x="16977" y="52670"/>
                </a:lnTo>
                <a:lnTo>
                  <a:pt x="2926" y="96636"/>
                </a:lnTo>
                <a:lnTo>
                  <a:pt x="242" y="125346"/>
                </a:lnTo>
                <a:lnTo>
                  <a:pt x="0" y="14192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16566" y="2567996"/>
            <a:ext cx="787400" cy="229160"/>
          </a:xfrm>
          <a:custGeom>
            <a:avLst/>
            <a:gdLst/>
            <a:ahLst/>
            <a:cxnLst/>
            <a:rect l="l" t="t" r="r" b="b"/>
            <a:pathLst>
              <a:path w="866140" h="259714">
                <a:moveTo>
                  <a:pt x="780314" y="248805"/>
                </a:moveTo>
                <a:lnTo>
                  <a:pt x="790710" y="257258"/>
                </a:lnTo>
                <a:lnTo>
                  <a:pt x="801946" y="252713"/>
                </a:lnTo>
                <a:lnTo>
                  <a:pt x="812464" y="246830"/>
                </a:lnTo>
                <a:lnTo>
                  <a:pt x="840494" y="219637"/>
                </a:lnTo>
                <a:lnTo>
                  <a:pt x="860541" y="175363"/>
                </a:lnTo>
                <a:lnTo>
                  <a:pt x="865655" y="134210"/>
                </a:lnTo>
                <a:lnTo>
                  <a:pt x="865895" y="117631"/>
                </a:lnTo>
                <a:lnTo>
                  <a:pt x="864658" y="104053"/>
                </a:lnTo>
                <a:lnTo>
                  <a:pt x="855466" y="67015"/>
                </a:lnTo>
                <a:lnTo>
                  <a:pt x="842596" y="42281"/>
                </a:lnTo>
                <a:lnTo>
                  <a:pt x="842596" y="132110"/>
                </a:lnTo>
                <a:lnTo>
                  <a:pt x="842103" y="144799"/>
                </a:lnTo>
                <a:lnTo>
                  <a:pt x="832055" y="193198"/>
                </a:lnTo>
                <a:lnTo>
                  <a:pt x="812656" y="228466"/>
                </a:lnTo>
                <a:lnTo>
                  <a:pt x="792404" y="243713"/>
                </a:lnTo>
                <a:lnTo>
                  <a:pt x="780314" y="248805"/>
                </a:lnTo>
                <a:close/>
              </a:path>
              <a:path w="866140" h="259714">
                <a:moveTo>
                  <a:pt x="783268" y="11792"/>
                </a:moveTo>
                <a:lnTo>
                  <a:pt x="821952" y="43113"/>
                </a:lnTo>
                <a:lnTo>
                  <a:pt x="839273" y="89360"/>
                </a:lnTo>
                <a:lnTo>
                  <a:pt x="842596" y="132110"/>
                </a:lnTo>
                <a:lnTo>
                  <a:pt x="842596" y="42281"/>
                </a:lnTo>
                <a:lnTo>
                  <a:pt x="808064" y="9696"/>
                </a:lnTo>
                <a:lnTo>
                  <a:pt x="783527" y="0"/>
                </a:lnTo>
                <a:lnTo>
                  <a:pt x="783268" y="11792"/>
                </a:lnTo>
                <a:close/>
              </a:path>
              <a:path w="866140" h="259714">
                <a:moveTo>
                  <a:pt x="23283" y="43139"/>
                </a:moveTo>
                <a:lnTo>
                  <a:pt x="23283" y="127017"/>
                </a:lnTo>
                <a:lnTo>
                  <a:pt x="23679" y="114364"/>
                </a:lnTo>
                <a:lnTo>
                  <a:pt x="24805" y="102115"/>
                </a:lnTo>
                <a:lnTo>
                  <a:pt x="38704" y="53661"/>
                </a:lnTo>
                <a:lnTo>
                  <a:pt x="62776" y="22410"/>
                </a:lnTo>
                <a:lnTo>
                  <a:pt x="86005" y="10617"/>
                </a:lnTo>
                <a:lnTo>
                  <a:pt x="82373" y="0"/>
                </a:lnTo>
                <a:lnTo>
                  <a:pt x="43588" y="19964"/>
                </a:lnTo>
                <a:lnTo>
                  <a:pt x="25446" y="39871"/>
                </a:lnTo>
                <a:lnTo>
                  <a:pt x="23283" y="43139"/>
                </a:lnTo>
                <a:close/>
              </a:path>
              <a:path w="866140" h="259714">
                <a:moveTo>
                  <a:pt x="0" y="141926"/>
                </a:moveTo>
                <a:lnTo>
                  <a:pt x="6374" y="180815"/>
                </a:lnTo>
                <a:lnTo>
                  <a:pt x="28660" y="225086"/>
                </a:lnTo>
                <a:lnTo>
                  <a:pt x="69531" y="255210"/>
                </a:lnTo>
                <a:lnTo>
                  <a:pt x="82373" y="259422"/>
                </a:lnTo>
                <a:lnTo>
                  <a:pt x="82304" y="247646"/>
                </a:lnTo>
                <a:lnTo>
                  <a:pt x="71197" y="242469"/>
                </a:lnTo>
                <a:lnTo>
                  <a:pt x="61159" y="235593"/>
                </a:lnTo>
                <a:lnTo>
                  <a:pt x="36638" y="203020"/>
                </a:lnTo>
                <a:lnTo>
                  <a:pt x="24774" y="156038"/>
                </a:lnTo>
                <a:lnTo>
                  <a:pt x="23283" y="127017"/>
                </a:lnTo>
                <a:lnTo>
                  <a:pt x="23283" y="43139"/>
                </a:lnTo>
                <a:lnTo>
                  <a:pt x="16977" y="52670"/>
                </a:lnTo>
                <a:lnTo>
                  <a:pt x="2926" y="96636"/>
                </a:lnTo>
                <a:lnTo>
                  <a:pt x="242" y="125346"/>
                </a:lnTo>
                <a:lnTo>
                  <a:pt x="0" y="14192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48592" y="2541847"/>
            <a:ext cx="27859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244465" algn="l"/>
                <a:tab pos="1139128" algn="l"/>
              </a:tabLst>
            </a:pP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,	𝑷 </a:t>
            </a:r>
            <a:r>
              <a:rPr sz="2000" spc="-49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𝒕</a:t>
            </a:r>
            <a:r>
              <a:rPr sz="2000" spc="-9" dirty="0">
                <a:solidFill>
                  <a:srgbClr val="C00000"/>
                </a:solidFill>
                <a:latin typeface="Cambria Math"/>
                <a:cs typeface="Cambria Math"/>
              </a:rPr>
              <a:t>𝒂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𝒊𝒍	=</a:t>
            </a:r>
            <a:r>
              <a:rPr sz="2000" spc="112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𝟏</a:t>
            </a:r>
            <a:r>
              <a:rPr sz="2000" spc="4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−</a:t>
            </a:r>
            <a:r>
              <a:rPr sz="2000" spc="9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𝑷 </a:t>
            </a:r>
            <a:r>
              <a:rPr sz="2000" spc="-49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𝒉</a:t>
            </a:r>
            <a:r>
              <a:rPr sz="2000" spc="4" dirty="0">
                <a:solidFill>
                  <a:srgbClr val="C00000"/>
                </a:solidFill>
                <a:latin typeface="Cambria Math"/>
                <a:cs typeface="Cambria Math"/>
              </a:rPr>
              <a:t>𝒆</a:t>
            </a:r>
            <a:r>
              <a:rPr sz="2000" spc="-9" dirty="0">
                <a:solidFill>
                  <a:srgbClr val="C00000"/>
                </a:solidFill>
                <a:latin typeface="Cambria Math"/>
                <a:cs typeface="Cambria Math"/>
              </a:rPr>
              <a:t>𝒂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𝒅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84070" y="2541847"/>
            <a:ext cx="8993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=</a:t>
            </a:r>
            <a:r>
              <a:rPr sz="2000" spc="121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𝟏</a:t>
            </a:r>
            <a:r>
              <a:rPr sz="2000" spc="4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−</a:t>
            </a:r>
            <a:r>
              <a:rPr sz="2000" spc="4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𝒑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84391" y="783740"/>
            <a:ext cx="1087412" cy="1662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3041" y="4542816"/>
            <a:ext cx="7837677" cy="243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625866" y="4244023"/>
            <a:ext cx="6823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i="1" spc="-4" dirty="0">
                <a:solidFill>
                  <a:srgbClr val="2A004E"/>
                </a:solidFill>
                <a:latin typeface="Helvetica"/>
                <a:cs typeface="Helvetica"/>
              </a:rPr>
              <a:t>p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=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0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.5</a:t>
            </a:r>
            <a:endParaRPr sz="2000">
              <a:latin typeface="Helvetica"/>
              <a:cs typeface="Helvetic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16360" y="4244023"/>
            <a:ext cx="6823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i="1" spc="-4" dirty="0">
                <a:solidFill>
                  <a:srgbClr val="2A004E"/>
                </a:solidFill>
                <a:latin typeface="Helvetica"/>
                <a:cs typeface="Helvetica"/>
              </a:rPr>
              <a:t>p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=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0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.8</a:t>
            </a:r>
            <a:endParaRPr sz="2000">
              <a:latin typeface="Helvetica"/>
              <a:cs typeface="Helvetic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58341" y="4244023"/>
            <a:ext cx="6823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i="1" spc="-4" dirty="0">
                <a:solidFill>
                  <a:srgbClr val="2A004E"/>
                </a:solidFill>
                <a:latin typeface="Helvetica"/>
                <a:cs typeface="Helvetica"/>
              </a:rPr>
              <a:t>p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=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0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.7</a:t>
            </a:r>
            <a:endParaRPr sz="2000">
              <a:latin typeface="Helvetica"/>
              <a:cs typeface="Helvetic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0" y="3022600"/>
            <a:ext cx="8280400" cy="800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05970-3AC1-4348-98F2-B35F4D64CA01}"/>
              </a:ext>
            </a:extLst>
          </p:cNvPr>
          <p:cNvSpPr txBox="1"/>
          <p:nvPr/>
        </p:nvSpPr>
        <p:spPr>
          <a:xfrm>
            <a:off x="328861" y="3842700"/>
            <a:ext cx="32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 values of probability 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41300"/>
            <a:ext cx="85852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5103" y="105291"/>
            <a:ext cx="5221224" cy="98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95872" y="105291"/>
            <a:ext cx="726947" cy="982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3799" y="1434207"/>
            <a:ext cx="2748025" cy="1916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7512" y="1434207"/>
            <a:ext cx="2748025" cy="19166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1250" y="1434207"/>
            <a:ext cx="2748025" cy="19166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3618" y="1080434"/>
            <a:ext cx="12959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Exa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m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ples:</a:t>
            </a:r>
            <a:endParaRPr sz="2000">
              <a:latin typeface="Helvetica"/>
              <a:cs typeface="Helvetic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20503" y="5589954"/>
            <a:ext cx="320964" cy="229160"/>
          </a:xfrm>
          <a:custGeom>
            <a:avLst/>
            <a:gdLst/>
            <a:ahLst/>
            <a:cxnLst/>
            <a:rect l="l" t="t" r="r" b="b"/>
            <a:pathLst>
              <a:path w="353059" h="259715">
                <a:moveTo>
                  <a:pt x="267335" y="248791"/>
                </a:moveTo>
                <a:lnTo>
                  <a:pt x="277783" y="257197"/>
                </a:lnTo>
                <a:lnTo>
                  <a:pt x="289027" y="252685"/>
                </a:lnTo>
                <a:lnTo>
                  <a:pt x="299541" y="246821"/>
                </a:lnTo>
                <a:lnTo>
                  <a:pt x="327582" y="219644"/>
                </a:lnTo>
                <a:lnTo>
                  <a:pt x="347684" y="175366"/>
                </a:lnTo>
                <a:lnTo>
                  <a:pt x="352803" y="134223"/>
                </a:lnTo>
                <a:lnTo>
                  <a:pt x="353043" y="117654"/>
                </a:lnTo>
                <a:lnTo>
                  <a:pt x="351808" y="104086"/>
                </a:lnTo>
                <a:lnTo>
                  <a:pt x="342591" y="67046"/>
                </a:lnTo>
                <a:lnTo>
                  <a:pt x="329604" y="42212"/>
                </a:lnTo>
                <a:lnTo>
                  <a:pt x="329604" y="132060"/>
                </a:lnTo>
                <a:lnTo>
                  <a:pt x="329123" y="144762"/>
                </a:lnTo>
                <a:lnTo>
                  <a:pt x="319146" y="193139"/>
                </a:lnTo>
                <a:lnTo>
                  <a:pt x="299752" y="228425"/>
                </a:lnTo>
                <a:lnTo>
                  <a:pt x="279480" y="243686"/>
                </a:lnTo>
                <a:lnTo>
                  <a:pt x="267335" y="248791"/>
                </a:lnTo>
                <a:close/>
              </a:path>
              <a:path w="353059" h="259715">
                <a:moveTo>
                  <a:pt x="270387" y="11745"/>
                </a:moveTo>
                <a:lnTo>
                  <a:pt x="309097" y="43073"/>
                </a:lnTo>
                <a:lnTo>
                  <a:pt x="326344" y="89323"/>
                </a:lnTo>
                <a:lnTo>
                  <a:pt x="329604" y="132060"/>
                </a:lnTo>
                <a:lnTo>
                  <a:pt x="329604" y="42212"/>
                </a:lnTo>
                <a:lnTo>
                  <a:pt x="295130" y="9721"/>
                </a:lnTo>
                <a:lnTo>
                  <a:pt x="270618" y="0"/>
                </a:lnTo>
                <a:lnTo>
                  <a:pt x="270387" y="11745"/>
                </a:lnTo>
                <a:close/>
              </a:path>
              <a:path w="353059" h="259715">
                <a:moveTo>
                  <a:pt x="23325" y="43071"/>
                </a:moveTo>
                <a:lnTo>
                  <a:pt x="23325" y="126927"/>
                </a:lnTo>
                <a:lnTo>
                  <a:pt x="23721" y="114268"/>
                </a:lnTo>
                <a:lnTo>
                  <a:pt x="24845" y="102027"/>
                </a:lnTo>
                <a:lnTo>
                  <a:pt x="38765" y="53606"/>
                </a:lnTo>
                <a:lnTo>
                  <a:pt x="62878" y="22344"/>
                </a:lnTo>
                <a:lnTo>
                  <a:pt x="86074" y="10533"/>
                </a:lnTo>
                <a:lnTo>
                  <a:pt x="82372" y="0"/>
                </a:lnTo>
                <a:lnTo>
                  <a:pt x="43661" y="19929"/>
                </a:lnTo>
                <a:lnTo>
                  <a:pt x="25490" y="39806"/>
                </a:lnTo>
                <a:lnTo>
                  <a:pt x="23325" y="43071"/>
                </a:lnTo>
                <a:close/>
              </a:path>
              <a:path w="353059" h="259715">
                <a:moveTo>
                  <a:pt x="0" y="141812"/>
                </a:moveTo>
                <a:lnTo>
                  <a:pt x="6420" y="180740"/>
                </a:lnTo>
                <a:lnTo>
                  <a:pt x="28675" y="224988"/>
                </a:lnTo>
                <a:lnTo>
                  <a:pt x="57780" y="249626"/>
                </a:lnTo>
                <a:lnTo>
                  <a:pt x="82372" y="259325"/>
                </a:lnTo>
                <a:lnTo>
                  <a:pt x="82315" y="247604"/>
                </a:lnTo>
                <a:lnTo>
                  <a:pt x="71242" y="242410"/>
                </a:lnTo>
                <a:lnTo>
                  <a:pt x="61225" y="235522"/>
                </a:lnTo>
                <a:lnTo>
                  <a:pt x="36675" y="202932"/>
                </a:lnTo>
                <a:lnTo>
                  <a:pt x="24806" y="155994"/>
                </a:lnTo>
                <a:lnTo>
                  <a:pt x="23325" y="126927"/>
                </a:lnTo>
                <a:lnTo>
                  <a:pt x="23325" y="43071"/>
                </a:lnTo>
                <a:lnTo>
                  <a:pt x="17008" y="52598"/>
                </a:lnTo>
                <a:lnTo>
                  <a:pt x="2932" y="96612"/>
                </a:lnTo>
                <a:lnTo>
                  <a:pt x="242" y="125277"/>
                </a:lnTo>
                <a:lnTo>
                  <a:pt x="0" y="141812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3799" y="3679022"/>
            <a:ext cx="8171873" cy="2173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</a:tabLst>
            </a:pP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Expectation</a:t>
            </a:r>
            <a:r>
              <a:rPr sz="2000" b="1" spc="-31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spc="-22" dirty="0">
                <a:solidFill>
                  <a:srgbClr val="2A004E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alue: sum</a:t>
            </a:r>
            <a:r>
              <a:rPr sz="2000" b="1" spc="-27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o</a:t>
            </a:r>
            <a:r>
              <a:rPr sz="2000" b="1" spc="-22" dirty="0">
                <a:solidFill>
                  <a:srgbClr val="2A004E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er</a:t>
            </a:r>
            <a:r>
              <a:rPr sz="2000" b="1" spc="9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all</a:t>
            </a:r>
            <a:r>
              <a:rPr sz="2000" b="1" spc="-27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possib</a:t>
            </a:r>
            <a:r>
              <a:rPr sz="2000" b="1" spc="-9" dirty="0">
                <a:solidFill>
                  <a:srgbClr val="2A004E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2000" b="1" spc="-18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outcomes</a:t>
            </a:r>
            <a:r>
              <a:rPr sz="2000" b="1" spc="-13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and</a:t>
            </a:r>
            <a:r>
              <a:rPr sz="2000" b="1" spc="-18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“</a:t>
            </a:r>
            <a:r>
              <a:rPr sz="2000" b="1" spc="4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2000" b="1" spc="-22" dirty="0">
                <a:solidFill>
                  <a:srgbClr val="2A004E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erage”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FF0000"/>
              </a:buClr>
              <a:buFont typeface="Times New Roman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462717">
              <a:tabLst>
                <a:tab pos="1187565" algn="l"/>
                <a:tab pos="1664529" algn="l"/>
                <a:tab pos="2421288" algn="l"/>
              </a:tabLst>
            </a:pPr>
            <a:endParaRPr sz="2000" dirty="0">
              <a:latin typeface="Cambria Math"/>
              <a:cs typeface="Cambria Math"/>
            </a:endParaRPr>
          </a:p>
          <a:p>
            <a:pPr>
              <a:spcBef>
                <a:spcPts val="47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</a:tabLst>
            </a:pPr>
            <a:r>
              <a:rPr sz="2000" b="1" spc="-11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ariance:</a:t>
            </a:r>
            <a:endParaRPr sz="2000" dirty="0">
              <a:latin typeface="Helvetica"/>
              <a:cs typeface="Helvetica"/>
            </a:endParaRPr>
          </a:p>
          <a:p>
            <a:pPr>
              <a:spcBef>
                <a:spcPts val="49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462717">
              <a:tabLst>
                <a:tab pos="1234293" algn="l"/>
              </a:tabLst>
            </a:pPr>
            <a:r>
              <a:rPr sz="2000" spc="211" dirty="0">
                <a:solidFill>
                  <a:srgbClr val="FF0000"/>
                </a:solidFill>
                <a:latin typeface="Times New Roman"/>
                <a:cs typeface="Times New Roman"/>
              </a:rPr>
              <a:t>•</a:t>
            </a:r>
            <a:r>
              <a:rPr sz="2000" spc="-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𝑽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𝒌	=</a:t>
            </a:r>
            <a:r>
              <a:rPr sz="2000" spc="112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𝑵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𝒑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(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𝟏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−</a:t>
            </a:r>
            <a:r>
              <a:rPr sz="2000" spc="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𝒑)</a:t>
            </a:r>
            <a:endParaRPr sz="2000" dirty="0">
              <a:latin typeface="Cambria Math"/>
              <a:cs typeface="Cambria Math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73" y="4206066"/>
            <a:ext cx="26924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274866" y="2694219"/>
            <a:ext cx="311727" cy="229160"/>
          </a:xfrm>
          <a:custGeom>
            <a:avLst/>
            <a:gdLst/>
            <a:ahLst/>
            <a:cxnLst/>
            <a:rect l="l" t="t" r="r" b="b"/>
            <a:pathLst>
              <a:path w="342900" h="259714">
                <a:moveTo>
                  <a:pt x="257276" y="248666"/>
                </a:moveTo>
                <a:lnTo>
                  <a:pt x="267702" y="257150"/>
                </a:lnTo>
                <a:lnTo>
                  <a:pt x="278966" y="252633"/>
                </a:lnTo>
                <a:lnTo>
                  <a:pt x="289490" y="246757"/>
                </a:lnTo>
                <a:lnTo>
                  <a:pt x="317513" y="219569"/>
                </a:lnTo>
                <a:lnTo>
                  <a:pt x="337559" y="175313"/>
                </a:lnTo>
                <a:lnTo>
                  <a:pt x="342625" y="134180"/>
                </a:lnTo>
                <a:lnTo>
                  <a:pt x="342861" y="117618"/>
                </a:lnTo>
                <a:lnTo>
                  <a:pt x="341629" y="104063"/>
                </a:lnTo>
                <a:lnTo>
                  <a:pt x="332453" y="67012"/>
                </a:lnTo>
                <a:lnTo>
                  <a:pt x="319558" y="42149"/>
                </a:lnTo>
                <a:lnTo>
                  <a:pt x="319558" y="131970"/>
                </a:lnTo>
                <a:lnTo>
                  <a:pt x="319066" y="144697"/>
                </a:lnTo>
                <a:lnTo>
                  <a:pt x="309042" y="193077"/>
                </a:lnTo>
                <a:lnTo>
                  <a:pt x="289717" y="228326"/>
                </a:lnTo>
                <a:lnTo>
                  <a:pt x="269433" y="243574"/>
                </a:lnTo>
                <a:lnTo>
                  <a:pt x="257276" y="248666"/>
                </a:lnTo>
                <a:close/>
              </a:path>
              <a:path w="342900" h="259714">
                <a:moveTo>
                  <a:pt x="260317" y="11685"/>
                </a:moveTo>
                <a:lnTo>
                  <a:pt x="298994" y="42994"/>
                </a:lnTo>
                <a:lnTo>
                  <a:pt x="316296" y="89257"/>
                </a:lnTo>
                <a:lnTo>
                  <a:pt x="319558" y="131970"/>
                </a:lnTo>
                <a:lnTo>
                  <a:pt x="319558" y="42149"/>
                </a:lnTo>
                <a:lnTo>
                  <a:pt x="285050" y="9673"/>
                </a:lnTo>
                <a:lnTo>
                  <a:pt x="260489" y="0"/>
                </a:lnTo>
                <a:lnTo>
                  <a:pt x="260317" y="11685"/>
                </a:lnTo>
                <a:close/>
              </a:path>
              <a:path w="342900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342900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62699" y="2693726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4129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17673" y="2914370"/>
            <a:ext cx="34636" cy="9525"/>
          </a:xfrm>
          <a:custGeom>
            <a:avLst/>
            <a:gdLst/>
            <a:ahLst/>
            <a:cxnLst/>
            <a:rect l="l" t="t" r="r" b="b"/>
            <a:pathLst>
              <a:path w="38100" h="10795">
                <a:moveTo>
                  <a:pt x="0" y="5308"/>
                </a:moveTo>
                <a:lnTo>
                  <a:pt x="38100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17996" y="2693726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4" h="10794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2727" y="2914370"/>
            <a:ext cx="35791" cy="9525"/>
          </a:xfrm>
          <a:custGeom>
            <a:avLst/>
            <a:gdLst/>
            <a:ahLst/>
            <a:cxnLst/>
            <a:rect l="l" t="t" r="r" b="b"/>
            <a:pathLst>
              <a:path w="39370" h="10795">
                <a:moveTo>
                  <a:pt x="0" y="5308"/>
                </a:moveTo>
                <a:lnTo>
                  <a:pt x="39369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2913" y="2693726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2859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73293" y="2693726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5" h="10794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78698" y="2694219"/>
            <a:ext cx="311727" cy="229160"/>
          </a:xfrm>
          <a:custGeom>
            <a:avLst/>
            <a:gdLst/>
            <a:ahLst/>
            <a:cxnLst/>
            <a:rect l="l" t="t" r="r" b="b"/>
            <a:pathLst>
              <a:path w="342900" h="259714">
                <a:moveTo>
                  <a:pt x="257276" y="248666"/>
                </a:moveTo>
                <a:lnTo>
                  <a:pt x="267702" y="257150"/>
                </a:lnTo>
                <a:lnTo>
                  <a:pt x="278966" y="252633"/>
                </a:lnTo>
                <a:lnTo>
                  <a:pt x="289490" y="246757"/>
                </a:lnTo>
                <a:lnTo>
                  <a:pt x="317513" y="219569"/>
                </a:lnTo>
                <a:lnTo>
                  <a:pt x="337559" y="175313"/>
                </a:lnTo>
                <a:lnTo>
                  <a:pt x="342625" y="134180"/>
                </a:lnTo>
                <a:lnTo>
                  <a:pt x="342861" y="117618"/>
                </a:lnTo>
                <a:lnTo>
                  <a:pt x="341629" y="104063"/>
                </a:lnTo>
                <a:lnTo>
                  <a:pt x="332453" y="67012"/>
                </a:lnTo>
                <a:lnTo>
                  <a:pt x="319558" y="42149"/>
                </a:lnTo>
                <a:lnTo>
                  <a:pt x="319558" y="131970"/>
                </a:lnTo>
                <a:lnTo>
                  <a:pt x="319066" y="144697"/>
                </a:lnTo>
                <a:lnTo>
                  <a:pt x="309042" y="193077"/>
                </a:lnTo>
                <a:lnTo>
                  <a:pt x="289717" y="228326"/>
                </a:lnTo>
                <a:lnTo>
                  <a:pt x="269433" y="243574"/>
                </a:lnTo>
                <a:lnTo>
                  <a:pt x="257276" y="248666"/>
                </a:lnTo>
                <a:close/>
              </a:path>
              <a:path w="342900" h="259714">
                <a:moveTo>
                  <a:pt x="260317" y="11685"/>
                </a:moveTo>
                <a:lnTo>
                  <a:pt x="298994" y="42994"/>
                </a:lnTo>
                <a:lnTo>
                  <a:pt x="316296" y="89257"/>
                </a:lnTo>
                <a:lnTo>
                  <a:pt x="319558" y="131970"/>
                </a:lnTo>
                <a:lnTo>
                  <a:pt x="319558" y="42149"/>
                </a:lnTo>
                <a:lnTo>
                  <a:pt x="285050" y="9673"/>
                </a:lnTo>
                <a:lnTo>
                  <a:pt x="260489" y="0"/>
                </a:lnTo>
                <a:lnTo>
                  <a:pt x="260317" y="11685"/>
                </a:lnTo>
                <a:close/>
              </a:path>
              <a:path w="342900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342900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00362" y="2694219"/>
            <a:ext cx="311727" cy="229160"/>
          </a:xfrm>
          <a:custGeom>
            <a:avLst/>
            <a:gdLst/>
            <a:ahLst/>
            <a:cxnLst/>
            <a:rect l="l" t="t" r="r" b="b"/>
            <a:pathLst>
              <a:path w="342900" h="259714">
                <a:moveTo>
                  <a:pt x="257276" y="248666"/>
                </a:moveTo>
                <a:lnTo>
                  <a:pt x="267702" y="257150"/>
                </a:lnTo>
                <a:lnTo>
                  <a:pt x="278966" y="252633"/>
                </a:lnTo>
                <a:lnTo>
                  <a:pt x="289490" y="246757"/>
                </a:lnTo>
                <a:lnTo>
                  <a:pt x="317513" y="219569"/>
                </a:lnTo>
                <a:lnTo>
                  <a:pt x="337559" y="175313"/>
                </a:lnTo>
                <a:lnTo>
                  <a:pt x="342625" y="134180"/>
                </a:lnTo>
                <a:lnTo>
                  <a:pt x="342861" y="117618"/>
                </a:lnTo>
                <a:lnTo>
                  <a:pt x="341629" y="104063"/>
                </a:lnTo>
                <a:lnTo>
                  <a:pt x="332453" y="67012"/>
                </a:lnTo>
                <a:lnTo>
                  <a:pt x="319558" y="42149"/>
                </a:lnTo>
                <a:lnTo>
                  <a:pt x="319558" y="131970"/>
                </a:lnTo>
                <a:lnTo>
                  <a:pt x="319066" y="144697"/>
                </a:lnTo>
                <a:lnTo>
                  <a:pt x="309042" y="193077"/>
                </a:lnTo>
                <a:lnTo>
                  <a:pt x="289717" y="228326"/>
                </a:lnTo>
                <a:lnTo>
                  <a:pt x="269433" y="243574"/>
                </a:lnTo>
                <a:lnTo>
                  <a:pt x="257276" y="248666"/>
                </a:lnTo>
                <a:close/>
              </a:path>
              <a:path w="342900" h="259714">
                <a:moveTo>
                  <a:pt x="260317" y="11685"/>
                </a:moveTo>
                <a:lnTo>
                  <a:pt x="298994" y="42994"/>
                </a:lnTo>
                <a:lnTo>
                  <a:pt x="316296" y="89257"/>
                </a:lnTo>
                <a:lnTo>
                  <a:pt x="319558" y="131970"/>
                </a:lnTo>
                <a:lnTo>
                  <a:pt x="319558" y="42149"/>
                </a:lnTo>
                <a:lnTo>
                  <a:pt x="285050" y="9673"/>
                </a:lnTo>
                <a:lnTo>
                  <a:pt x="260489" y="0"/>
                </a:lnTo>
                <a:lnTo>
                  <a:pt x="260317" y="11685"/>
                </a:lnTo>
                <a:close/>
              </a:path>
              <a:path w="342900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342900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2237" y="2694219"/>
            <a:ext cx="311727" cy="229160"/>
          </a:xfrm>
          <a:custGeom>
            <a:avLst/>
            <a:gdLst/>
            <a:ahLst/>
            <a:cxnLst/>
            <a:rect l="l" t="t" r="r" b="b"/>
            <a:pathLst>
              <a:path w="342900" h="259714">
                <a:moveTo>
                  <a:pt x="257276" y="248666"/>
                </a:moveTo>
                <a:lnTo>
                  <a:pt x="267702" y="257150"/>
                </a:lnTo>
                <a:lnTo>
                  <a:pt x="278966" y="252633"/>
                </a:lnTo>
                <a:lnTo>
                  <a:pt x="289490" y="246757"/>
                </a:lnTo>
                <a:lnTo>
                  <a:pt x="317513" y="219569"/>
                </a:lnTo>
                <a:lnTo>
                  <a:pt x="337559" y="175313"/>
                </a:lnTo>
                <a:lnTo>
                  <a:pt x="342625" y="134180"/>
                </a:lnTo>
                <a:lnTo>
                  <a:pt x="342861" y="117618"/>
                </a:lnTo>
                <a:lnTo>
                  <a:pt x="341629" y="104063"/>
                </a:lnTo>
                <a:lnTo>
                  <a:pt x="332453" y="67012"/>
                </a:lnTo>
                <a:lnTo>
                  <a:pt x="319558" y="42149"/>
                </a:lnTo>
                <a:lnTo>
                  <a:pt x="319558" y="131970"/>
                </a:lnTo>
                <a:lnTo>
                  <a:pt x="319066" y="144697"/>
                </a:lnTo>
                <a:lnTo>
                  <a:pt x="309042" y="193077"/>
                </a:lnTo>
                <a:lnTo>
                  <a:pt x="289717" y="228326"/>
                </a:lnTo>
                <a:lnTo>
                  <a:pt x="269433" y="243574"/>
                </a:lnTo>
                <a:lnTo>
                  <a:pt x="257276" y="248666"/>
                </a:lnTo>
                <a:close/>
              </a:path>
              <a:path w="342900" h="259714">
                <a:moveTo>
                  <a:pt x="260317" y="11685"/>
                </a:moveTo>
                <a:lnTo>
                  <a:pt x="298994" y="42994"/>
                </a:lnTo>
                <a:lnTo>
                  <a:pt x="316296" y="89257"/>
                </a:lnTo>
                <a:lnTo>
                  <a:pt x="319558" y="131970"/>
                </a:lnTo>
                <a:lnTo>
                  <a:pt x="319558" y="42149"/>
                </a:lnTo>
                <a:lnTo>
                  <a:pt x="285050" y="9673"/>
                </a:lnTo>
                <a:lnTo>
                  <a:pt x="260489" y="0"/>
                </a:lnTo>
                <a:lnTo>
                  <a:pt x="260317" y="11685"/>
                </a:lnTo>
                <a:close/>
              </a:path>
              <a:path w="342900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342900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14209" y="3265551"/>
            <a:ext cx="0" cy="298637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074"/>
                </a:lnTo>
              </a:path>
            </a:pathLst>
          </a:custGeom>
          <a:ln w="2667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9182" y="3553990"/>
            <a:ext cx="33482" cy="10085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0" y="5587"/>
                </a:moveTo>
                <a:lnTo>
                  <a:pt x="36830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9482" y="3265550"/>
            <a:ext cx="34059" cy="10085"/>
          </a:xfrm>
          <a:custGeom>
            <a:avLst/>
            <a:gdLst/>
            <a:ahLst/>
            <a:cxnLst/>
            <a:rect l="l" t="t" r="r" b="b"/>
            <a:pathLst>
              <a:path w="37465" h="11429">
                <a:moveTo>
                  <a:pt x="0" y="5587"/>
                </a:moveTo>
                <a:lnTo>
                  <a:pt x="36880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4636" y="3553990"/>
            <a:ext cx="33482" cy="10085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0" y="5587"/>
                </a:moveTo>
                <a:lnTo>
                  <a:pt x="36829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03091" y="3265551"/>
            <a:ext cx="0" cy="298637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074"/>
                </a:lnTo>
              </a:path>
            </a:pathLst>
          </a:custGeom>
          <a:ln w="2667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14417" y="3265550"/>
            <a:ext cx="34059" cy="10085"/>
          </a:xfrm>
          <a:custGeom>
            <a:avLst/>
            <a:gdLst/>
            <a:ahLst/>
            <a:cxnLst/>
            <a:rect l="l" t="t" r="r" b="b"/>
            <a:pathLst>
              <a:path w="37464" h="11429">
                <a:moveTo>
                  <a:pt x="0" y="5587"/>
                </a:moveTo>
                <a:lnTo>
                  <a:pt x="36880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75550" y="3300682"/>
            <a:ext cx="944418" cy="229160"/>
          </a:xfrm>
          <a:custGeom>
            <a:avLst/>
            <a:gdLst/>
            <a:ahLst/>
            <a:cxnLst/>
            <a:rect l="l" t="t" r="r" b="b"/>
            <a:pathLst>
              <a:path w="1038859" h="259714">
                <a:moveTo>
                  <a:pt x="952982" y="248666"/>
                </a:moveTo>
                <a:lnTo>
                  <a:pt x="963408" y="257150"/>
                </a:lnTo>
                <a:lnTo>
                  <a:pt x="974672" y="252633"/>
                </a:lnTo>
                <a:lnTo>
                  <a:pt x="985196" y="246757"/>
                </a:lnTo>
                <a:lnTo>
                  <a:pt x="1013219" y="219569"/>
                </a:lnTo>
                <a:lnTo>
                  <a:pt x="1033265" y="175313"/>
                </a:lnTo>
                <a:lnTo>
                  <a:pt x="1038331" y="134180"/>
                </a:lnTo>
                <a:lnTo>
                  <a:pt x="1038567" y="117618"/>
                </a:lnTo>
                <a:lnTo>
                  <a:pt x="1037335" y="104063"/>
                </a:lnTo>
                <a:lnTo>
                  <a:pt x="1028159" y="67012"/>
                </a:lnTo>
                <a:lnTo>
                  <a:pt x="1015264" y="42149"/>
                </a:lnTo>
                <a:lnTo>
                  <a:pt x="1015264" y="131970"/>
                </a:lnTo>
                <a:lnTo>
                  <a:pt x="1014772" y="144697"/>
                </a:lnTo>
                <a:lnTo>
                  <a:pt x="1004748" y="193077"/>
                </a:lnTo>
                <a:lnTo>
                  <a:pt x="985423" y="228326"/>
                </a:lnTo>
                <a:lnTo>
                  <a:pt x="965139" y="243574"/>
                </a:lnTo>
                <a:lnTo>
                  <a:pt x="952982" y="248666"/>
                </a:lnTo>
                <a:close/>
              </a:path>
              <a:path w="1038859" h="259714">
                <a:moveTo>
                  <a:pt x="956023" y="11685"/>
                </a:moveTo>
                <a:lnTo>
                  <a:pt x="994700" y="42994"/>
                </a:lnTo>
                <a:lnTo>
                  <a:pt x="1012002" y="89257"/>
                </a:lnTo>
                <a:lnTo>
                  <a:pt x="1015264" y="131970"/>
                </a:lnTo>
                <a:lnTo>
                  <a:pt x="1015264" y="42149"/>
                </a:lnTo>
                <a:lnTo>
                  <a:pt x="980756" y="9673"/>
                </a:lnTo>
                <a:lnTo>
                  <a:pt x="956195" y="0"/>
                </a:lnTo>
                <a:lnTo>
                  <a:pt x="956023" y="11685"/>
                </a:lnTo>
                <a:close/>
              </a:path>
              <a:path w="1038859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1038859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23128" y="3301667"/>
            <a:ext cx="298450" cy="225798"/>
          </a:xfrm>
          <a:custGeom>
            <a:avLst/>
            <a:gdLst/>
            <a:ahLst/>
            <a:cxnLst/>
            <a:rect l="l" t="t" r="r" b="b"/>
            <a:pathLst>
              <a:path w="328295" h="255904">
                <a:moveTo>
                  <a:pt x="259003" y="250621"/>
                </a:moveTo>
                <a:lnTo>
                  <a:pt x="273532" y="255790"/>
                </a:lnTo>
                <a:lnTo>
                  <a:pt x="328155" y="132854"/>
                </a:lnTo>
                <a:lnTo>
                  <a:pt x="328155" y="122796"/>
                </a:lnTo>
                <a:lnTo>
                  <a:pt x="302869" y="65951"/>
                </a:lnTo>
                <a:lnTo>
                  <a:pt x="302869" y="127825"/>
                </a:lnTo>
                <a:lnTo>
                  <a:pt x="259003" y="250621"/>
                </a:lnTo>
                <a:close/>
              </a:path>
              <a:path w="328295" h="255904">
                <a:moveTo>
                  <a:pt x="259003" y="5029"/>
                </a:moveTo>
                <a:lnTo>
                  <a:pt x="302869" y="127825"/>
                </a:lnTo>
                <a:lnTo>
                  <a:pt x="302869" y="65951"/>
                </a:lnTo>
                <a:lnTo>
                  <a:pt x="273532" y="0"/>
                </a:lnTo>
                <a:lnTo>
                  <a:pt x="259003" y="5029"/>
                </a:lnTo>
                <a:close/>
              </a:path>
              <a:path w="328295" h="255904">
                <a:moveTo>
                  <a:pt x="0" y="122936"/>
                </a:moveTo>
                <a:lnTo>
                  <a:pt x="0" y="132994"/>
                </a:lnTo>
                <a:lnTo>
                  <a:pt x="54622" y="255790"/>
                </a:lnTo>
                <a:lnTo>
                  <a:pt x="69011" y="250901"/>
                </a:lnTo>
                <a:lnTo>
                  <a:pt x="25146" y="127965"/>
                </a:lnTo>
                <a:lnTo>
                  <a:pt x="25146" y="66341"/>
                </a:lnTo>
                <a:lnTo>
                  <a:pt x="0" y="122936"/>
                </a:lnTo>
                <a:close/>
              </a:path>
              <a:path w="328295" h="255904">
                <a:moveTo>
                  <a:pt x="25146" y="66341"/>
                </a:moveTo>
                <a:lnTo>
                  <a:pt x="25146" y="127965"/>
                </a:lnTo>
                <a:lnTo>
                  <a:pt x="69011" y="5308"/>
                </a:lnTo>
                <a:lnTo>
                  <a:pt x="54622" y="0"/>
                </a:lnTo>
                <a:lnTo>
                  <a:pt x="25146" y="66341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62091" y="3265551"/>
            <a:ext cx="0" cy="298637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074"/>
                </a:lnTo>
              </a:path>
            </a:pathLst>
          </a:custGeom>
          <a:ln w="2667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17063" y="3553990"/>
            <a:ext cx="33482" cy="10085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0" y="5587"/>
                </a:moveTo>
                <a:lnTo>
                  <a:pt x="36829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17411" y="3265550"/>
            <a:ext cx="34059" cy="10085"/>
          </a:xfrm>
          <a:custGeom>
            <a:avLst/>
            <a:gdLst/>
            <a:ahLst/>
            <a:cxnLst/>
            <a:rect l="l" t="t" r="r" b="b"/>
            <a:pathLst>
              <a:path w="37465" h="11429">
                <a:moveTo>
                  <a:pt x="0" y="5587"/>
                </a:moveTo>
                <a:lnTo>
                  <a:pt x="36880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05335" y="3553990"/>
            <a:ext cx="33482" cy="10085"/>
          </a:xfrm>
          <a:custGeom>
            <a:avLst/>
            <a:gdLst/>
            <a:ahLst/>
            <a:cxnLst/>
            <a:rect l="l" t="t" r="r" b="b"/>
            <a:pathLst>
              <a:path w="36829" h="11429">
                <a:moveTo>
                  <a:pt x="0" y="5587"/>
                </a:moveTo>
                <a:lnTo>
                  <a:pt x="36829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93790" y="3265551"/>
            <a:ext cx="0" cy="298637"/>
          </a:xfrm>
          <a:custGeom>
            <a:avLst/>
            <a:gdLst/>
            <a:ahLst/>
            <a:cxnLst/>
            <a:rect l="l" t="t" r="r" b="b"/>
            <a:pathLst>
              <a:path h="338454">
                <a:moveTo>
                  <a:pt x="0" y="0"/>
                </a:moveTo>
                <a:lnTo>
                  <a:pt x="0" y="338074"/>
                </a:lnTo>
              </a:path>
            </a:pathLst>
          </a:custGeom>
          <a:ln w="2667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05117" y="3265550"/>
            <a:ext cx="34059" cy="10085"/>
          </a:xfrm>
          <a:custGeom>
            <a:avLst/>
            <a:gdLst/>
            <a:ahLst/>
            <a:cxnLst/>
            <a:rect l="l" t="t" r="r" b="b"/>
            <a:pathLst>
              <a:path w="37465" h="11429">
                <a:moveTo>
                  <a:pt x="0" y="5587"/>
                </a:moveTo>
                <a:lnTo>
                  <a:pt x="36880" y="5587"/>
                </a:lnTo>
              </a:path>
            </a:pathLst>
          </a:custGeom>
          <a:ln w="12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2636" y="3300188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413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17608" y="3520832"/>
            <a:ext cx="34636" cy="9525"/>
          </a:xfrm>
          <a:custGeom>
            <a:avLst/>
            <a:gdLst/>
            <a:ahLst/>
            <a:cxnLst/>
            <a:rect l="l" t="t" r="r" b="b"/>
            <a:pathLst>
              <a:path w="38100" h="10795">
                <a:moveTo>
                  <a:pt x="0" y="5308"/>
                </a:moveTo>
                <a:lnTo>
                  <a:pt x="38100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17839" y="3300188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4" h="10795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27108" y="3520832"/>
            <a:ext cx="34636" cy="9525"/>
          </a:xfrm>
          <a:custGeom>
            <a:avLst/>
            <a:gdLst/>
            <a:ahLst/>
            <a:cxnLst/>
            <a:rect l="l" t="t" r="r" b="b"/>
            <a:pathLst>
              <a:path w="38100" h="10795">
                <a:moveTo>
                  <a:pt x="0" y="5308"/>
                </a:moveTo>
                <a:lnTo>
                  <a:pt x="38100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16718" y="3300188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4129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26705" y="3300188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4" h="10795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89650" y="4686670"/>
            <a:ext cx="944418" cy="229160"/>
          </a:xfrm>
          <a:custGeom>
            <a:avLst/>
            <a:gdLst/>
            <a:ahLst/>
            <a:cxnLst/>
            <a:rect l="l" t="t" r="r" b="b"/>
            <a:pathLst>
              <a:path w="1038860" h="259714">
                <a:moveTo>
                  <a:pt x="952982" y="248665"/>
                </a:moveTo>
                <a:lnTo>
                  <a:pt x="963408" y="257150"/>
                </a:lnTo>
                <a:lnTo>
                  <a:pt x="974672" y="252633"/>
                </a:lnTo>
                <a:lnTo>
                  <a:pt x="985196" y="246757"/>
                </a:lnTo>
                <a:lnTo>
                  <a:pt x="1013219" y="219569"/>
                </a:lnTo>
                <a:lnTo>
                  <a:pt x="1033265" y="175313"/>
                </a:lnTo>
                <a:lnTo>
                  <a:pt x="1038331" y="134180"/>
                </a:lnTo>
                <a:lnTo>
                  <a:pt x="1038567" y="117618"/>
                </a:lnTo>
                <a:lnTo>
                  <a:pt x="1037335" y="104063"/>
                </a:lnTo>
                <a:lnTo>
                  <a:pt x="1028159" y="67012"/>
                </a:lnTo>
                <a:lnTo>
                  <a:pt x="1015264" y="42149"/>
                </a:lnTo>
                <a:lnTo>
                  <a:pt x="1015264" y="131970"/>
                </a:lnTo>
                <a:lnTo>
                  <a:pt x="1014772" y="144697"/>
                </a:lnTo>
                <a:lnTo>
                  <a:pt x="1004748" y="193077"/>
                </a:lnTo>
                <a:lnTo>
                  <a:pt x="985423" y="228326"/>
                </a:lnTo>
                <a:lnTo>
                  <a:pt x="965139" y="243574"/>
                </a:lnTo>
                <a:lnTo>
                  <a:pt x="952982" y="248665"/>
                </a:lnTo>
                <a:close/>
              </a:path>
              <a:path w="1038860" h="259714">
                <a:moveTo>
                  <a:pt x="956023" y="11685"/>
                </a:moveTo>
                <a:lnTo>
                  <a:pt x="994700" y="42994"/>
                </a:lnTo>
                <a:lnTo>
                  <a:pt x="1012002" y="89257"/>
                </a:lnTo>
                <a:lnTo>
                  <a:pt x="1015264" y="131970"/>
                </a:lnTo>
                <a:lnTo>
                  <a:pt x="1015264" y="42149"/>
                </a:lnTo>
                <a:lnTo>
                  <a:pt x="980756" y="9673"/>
                </a:lnTo>
                <a:lnTo>
                  <a:pt x="956195" y="0"/>
                </a:lnTo>
                <a:lnTo>
                  <a:pt x="956023" y="11685"/>
                </a:lnTo>
                <a:close/>
              </a:path>
              <a:path w="1038860" h="259714">
                <a:moveTo>
                  <a:pt x="23282" y="43027"/>
                </a:moveTo>
                <a:lnTo>
                  <a:pt x="23282" y="126862"/>
                </a:lnTo>
                <a:lnTo>
                  <a:pt x="23678" y="114220"/>
                </a:lnTo>
                <a:lnTo>
                  <a:pt x="24806" y="101990"/>
                </a:lnTo>
                <a:lnTo>
                  <a:pt x="38744" y="53563"/>
                </a:lnTo>
                <a:lnTo>
                  <a:pt x="62876" y="22270"/>
                </a:lnTo>
                <a:lnTo>
                  <a:pt x="86004" y="10477"/>
                </a:lnTo>
                <a:lnTo>
                  <a:pt x="82372" y="0"/>
                </a:lnTo>
                <a:lnTo>
                  <a:pt x="43630" y="19849"/>
                </a:lnTo>
                <a:lnTo>
                  <a:pt x="25472" y="39717"/>
                </a:lnTo>
                <a:lnTo>
                  <a:pt x="23282" y="43027"/>
                </a:lnTo>
                <a:close/>
              </a:path>
              <a:path w="1038860" h="259714">
                <a:moveTo>
                  <a:pt x="0" y="141709"/>
                </a:moveTo>
                <a:lnTo>
                  <a:pt x="6434" y="180624"/>
                </a:lnTo>
                <a:lnTo>
                  <a:pt x="28689" y="224881"/>
                </a:lnTo>
                <a:lnTo>
                  <a:pt x="57779" y="249578"/>
                </a:lnTo>
                <a:lnTo>
                  <a:pt x="82372" y="259283"/>
                </a:lnTo>
                <a:lnTo>
                  <a:pt x="82314" y="247503"/>
                </a:lnTo>
                <a:lnTo>
                  <a:pt x="71266" y="242325"/>
                </a:lnTo>
                <a:lnTo>
                  <a:pt x="61255" y="235449"/>
                </a:lnTo>
                <a:lnTo>
                  <a:pt x="36631" y="202871"/>
                </a:lnTo>
                <a:lnTo>
                  <a:pt x="24772" y="155950"/>
                </a:lnTo>
                <a:lnTo>
                  <a:pt x="23282" y="126862"/>
                </a:lnTo>
                <a:lnTo>
                  <a:pt x="23282" y="43027"/>
                </a:lnTo>
                <a:lnTo>
                  <a:pt x="17002" y="52519"/>
                </a:lnTo>
                <a:lnTo>
                  <a:pt x="2929" y="96548"/>
                </a:lnTo>
                <a:lnTo>
                  <a:pt x="241" y="125191"/>
                </a:lnTo>
                <a:lnTo>
                  <a:pt x="0" y="14170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37228" y="4687655"/>
            <a:ext cx="298450" cy="225798"/>
          </a:xfrm>
          <a:custGeom>
            <a:avLst/>
            <a:gdLst/>
            <a:ahLst/>
            <a:cxnLst/>
            <a:rect l="l" t="t" r="r" b="b"/>
            <a:pathLst>
              <a:path w="328295" h="255904">
                <a:moveTo>
                  <a:pt x="259003" y="250621"/>
                </a:moveTo>
                <a:lnTo>
                  <a:pt x="273532" y="255790"/>
                </a:lnTo>
                <a:lnTo>
                  <a:pt x="328155" y="132854"/>
                </a:lnTo>
                <a:lnTo>
                  <a:pt x="328155" y="122796"/>
                </a:lnTo>
                <a:lnTo>
                  <a:pt x="302869" y="65951"/>
                </a:lnTo>
                <a:lnTo>
                  <a:pt x="302869" y="127825"/>
                </a:lnTo>
                <a:lnTo>
                  <a:pt x="259003" y="250621"/>
                </a:lnTo>
                <a:close/>
              </a:path>
              <a:path w="328295" h="255904">
                <a:moveTo>
                  <a:pt x="259003" y="5029"/>
                </a:moveTo>
                <a:lnTo>
                  <a:pt x="302869" y="127825"/>
                </a:lnTo>
                <a:lnTo>
                  <a:pt x="302869" y="65951"/>
                </a:lnTo>
                <a:lnTo>
                  <a:pt x="273532" y="0"/>
                </a:lnTo>
                <a:lnTo>
                  <a:pt x="259003" y="5029"/>
                </a:lnTo>
                <a:close/>
              </a:path>
              <a:path w="328295" h="255904">
                <a:moveTo>
                  <a:pt x="0" y="122936"/>
                </a:moveTo>
                <a:lnTo>
                  <a:pt x="0" y="132994"/>
                </a:lnTo>
                <a:lnTo>
                  <a:pt x="54622" y="255790"/>
                </a:lnTo>
                <a:lnTo>
                  <a:pt x="69011" y="250901"/>
                </a:lnTo>
                <a:lnTo>
                  <a:pt x="25145" y="127965"/>
                </a:lnTo>
                <a:lnTo>
                  <a:pt x="25145" y="66341"/>
                </a:lnTo>
                <a:lnTo>
                  <a:pt x="0" y="122936"/>
                </a:lnTo>
                <a:close/>
              </a:path>
              <a:path w="328295" h="255904">
                <a:moveTo>
                  <a:pt x="25145" y="66341"/>
                </a:moveTo>
                <a:lnTo>
                  <a:pt x="25145" y="127965"/>
                </a:lnTo>
                <a:lnTo>
                  <a:pt x="69011" y="5168"/>
                </a:lnTo>
                <a:lnTo>
                  <a:pt x="54622" y="0"/>
                </a:lnTo>
                <a:lnTo>
                  <a:pt x="25145" y="66341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9031" y="1313777"/>
            <a:ext cx="2142836" cy="0"/>
          </a:xfrm>
          <a:custGeom>
            <a:avLst/>
            <a:gdLst/>
            <a:ahLst/>
            <a:cxnLst/>
            <a:rect l="l" t="t" r="r" b="b"/>
            <a:pathLst>
              <a:path w="2357120">
                <a:moveTo>
                  <a:pt x="0" y="0"/>
                </a:moveTo>
                <a:lnTo>
                  <a:pt x="2357004" y="0"/>
                </a:lnTo>
              </a:path>
            </a:pathLst>
          </a:custGeom>
          <a:ln w="31445">
            <a:solidFill>
              <a:srgbClr val="0000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78552" y="1388106"/>
            <a:ext cx="1371600" cy="0"/>
          </a:xfrm>
          <a:custGeom>
            <a:avLst/>
            <a:gdLst/>
            <a:ahLst/>
            <a:cxnLst/>
            <a:rect l="l" t="t" r="r" b="b"/>
            <a:pathLst>
              <a:path w="1508759">
                <a:moveTo>
                  <a:pt x="0" y="0"/>
                </a:moveTo>
                <a:lnTo>
                  <a:pt x="1508760" y="0"/>
                </a:lnTo>
              </a:path>
            </a:pathLst>
          </a:custGeom>
          <a:ln w="3144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50153" y="1388106"/>
            <a:ext cx="6869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0" y="0"/>
                </a:moveTo>
                <a:lnTo>
                  <a:pt x="75438" y="0"/>
                </a:lnTo>
              </a:path>
            </a:pathLst>
          </a:custGeom>
          <a:ln w="31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18732" y="1388106"/>
            <a:ext cx="1100859" cy="0"/>
          </a:xfrm>
          <a:custGeom>
            <a:avLst/>
            <a:gdLst/>
            <a:ahLst/>
            <a:cxnLst/>
            <a:rect l="l" t="t" r="r" b="b"/>
            <a:pathLst>
              <a:path w="1210945">
                <a:moveTo>
                  <a:pt x="0" y="0"/>
                </a:moveTo>
                <a:lnTo>
                  <a:pt x="1210360" y="0"/>
                </a:lnTo>
              </a:path>
            </a:pathLst>
          </a:custGeom>
          <a:ln w="3144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03522" y="3966187"/>
            <a:ext cx="374650" cy="274544"/>
          </a:xfrm>
          <a:custGeom>
            <a:avLst/>
            <a:gdLst/>
            <a:ahLst/>
            <a:cxnLst/>
            <a:rect l="l" t="t" r="r" b="b"/>
            <a:pathLst>
              <a:path w="412114" h="311150">
                <a:moveTo>
                  <a:pt x="309097" y="297980"/>
                </a:moveTo>
                <a:lnTo>
                  <a:pt x="321626" y="307994"/>
                </a:lnTo>
                <a:lnTo>
                  <a:pt x="333197" y="303480"/>
                </a:lnTo>
                <a:lnTo>
                  <a:pt x="344088" y="297846"/>
                </a:lnTo>
                <a:lnTo>
                  <a:pt x="381840" y="262583"/>
                </a:lnTo>
                <a:lnTo>
                  <a:pt x="403463" y="217770"/>
                </a:lnTo>
                <a:lnTo>
                  <a:pt x="410656" y="179400"/>
                </a:lnTo>
                <a:lnTo>
                  <a:pt x="411999" y="149834"/>
                </a:lnTo>
                <a:lnTo>
                  <a:pt x="411344" y="136181"/>
                </a:lnTo>
                <a:lnTo>
                  <a:pt x="404830" y="97886"/>
                </a:lnTo>
                <a:lnTo>
                  <a:pt x="384956" y="52243"/>
                </a:lnTo>
                <a:lnTo>
                  <a:pt x="383626" y="50368"/>
                </a:lnTo>
                <a:lnTo>
                  <a:pt x="383626" y="160614"/>
                </a:lnTo>
                <a:lnTo>
                  <a:pt x="383075" y="173574"/>
                </a:lnTo>
                <a:lnTo>
                  <a:pt x="374292" y="222469"/>
                </a:lnTo>
                <a:lnTo>
                  <a:pt x="359141" y="259060"/>
                </a:lnTo>
                <a:lnTo>
                  <a:pt x="332430" y="286636"/>
                </a:lnTo>
                <a:lnTo>
                  <a:pt x="321316" y="293014"/>
                </a:lnTo>
                <a:lnTo>
                  <a:pt x="309097" y="297980"/>
                </a:lnTo>
                <a:close/>
              </a:path>
              <a:path w="412114" h="311150">
                <a:moveTo>
                  <a:pt x="313009" y="0"/>
                </a:moveTo>
                <a:lnTo>
                  <a:pt x="315537" y="15129"/>
                </a:lnTo>
                <a:lnTo>
                  <a:pt x="326206" y="20286"/>
                </a:lnTo>
                <a:lnTo>
                  <a:pt x="336079" y="26837"/>
                </a:lnTo>
                <a:lnTo>
                  <a:pt x="361807" y="56620"/>
                </a:lnTo>
                <a:lnTo>
                  <a:pt x="379000" y="103412"/>
                </a:lnTo>
                <a:lnTo>
                  <a:pt x="383356" y="144628"/>
                </a:lnTo>
                <a:lnTo>
                  <a:pt x="383626" y="160614"/>
                </a:lnTo>
                <a:lnTo>
                  <a:pt x="383626" y="50368"/>
                </a:lnTo>
                <a:lnTo>
                  <a:pt x="348993" y="15587"/>
                </a:lnTo>
                <a:lnTo>
                  <a:pt x="325862" y="4062"/>
                </a:lnTo>
                <a:lnTo>
                  <a:pt x="313009" y="0"/>
                </a:lnTo>
                <a:close/>
              </a:path>
              <a:path w="412114" h="311150">
                <a:moveTo>
                  <a:pt x="28186" y="51140"/>
                </a:moveTo>
                <a:lnTo>
                  <a:pt x="28186" y="149598"/>
                </a:lnTo>
                <a:lnTo>
                  <a:pt x="28641" y="136679"/>
                </a:lnTo>
                <a:lnTo>
                  <a:pt x="29715" y="124159"/>
                </a:lnTo>
                <a:lnTo>
                  <a:pt x="41483" y="75800"/>
                </a:lnTo>
                <a:lnTo>
                  <a:pt x="60586" y="40635"/>
                </a:lnTo>
                <a:lnTo>
                  <a:pt x="90918" y="17521"/>
                </a:lnTo>
                <a:lnTo>
                  <a:pt x="103319" y="12573"/>
                </a:lnTo>
                <a:lnTo>
                  <a:pt x="98988" y="0"/>
                </a:lnTo>
                <a:lnTo>
                  <a:pt x="57582" y="19614"/>
                </a:lnTo>
                <a:lnTo>
                  <a:pt x="30147" y="48166"/>
                </a:lnTo>
                <a:lnTo>
                  <a:pt x="28186" y="51140"/>
                </a:lnTo>
                <a:close/>
              </a:path>
              <a:path w="412114" h="311150">
                <a:moveTo>
                  <a:pt x="0" y="160981"/>
                </a:moveTo>
                <a:lnTo>
                  <a:pt x="4218" y="200635"/>
                </a:lnTo>
                <a:lnTo>
                  <a:pt x="20664" y="247725"/>
                </a:lnTo>
                <a:lnTo>
                  <a:pt x="43090" y="279027"/>
                </a:lnTo>
                <a:lnTo>
                  <a:pt x="74041" y="301308"/>
                </a:lnTo>
                <a:lnTo>
                  <a:pt x="98988" y="310553"/>
                </a:lnTo>
                <a:lnTo>
                  <a:pt x="96019" y="295423"/>
                </a:lnTo>
                <a:lnTo>
                  <a:pt x="85498" y="290243"/>
                </a:lnTo>
                <a:lnTo>
                  <a:pt x="75739" y="283643"/>
                </a:lnTo>
                <a:lnTo>
                  <a:pt x="50189" y="253534"/>
                </a:lnTo>
                <a:lnTo>
                  <a:pt x="35544" y="217974"/>
                </a:lnTo>
                <a:lnTo>
                  <a:pt x="29352" y="179724"/>
                </a:lnTo>
                <a:lnTo>
                  <a:pt x="28186" y="149598"/>
                </a:lnTo>
                <a:lnTo>
                  <a:pt x="28186" y="51140"/>
                </a:lnTo>
                <a:lnTo>
                  <a:pt x="21935" y="60621"/>
                </a:lnTo>
                <a:lnTo>
                  <a:pt x="5448" y="105114"/>
                </a:lnTo>
                <a:lnTo>
                  <a:pt x="325" y="145768"/>
                </a:lnTo>
                <a:lnTo>
                  <a:pt x="0" y="16098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70322" y="3966187"/>
            <a:ext cx="1133764" cy="274544"/>
          </a:xfrm>
          <a:custGeom>
            <a:avLst/>
            <a:gdLst/>
            <a:ahLst/>
            <a:cxnLst/>
            <a:rect l="l" t="t" r="r" b="b"/>
            <a:pathLst>
              <a:path w="1247140" h="311150">
                <a:moveTo>
                  <a:pt x="1143944" y="297980"/>
                </a:moveTo>
                <a:lnTo>
                  <a:pt x="1156474" y="307994"/>
                </a:lnTo>
                <a:lnTo>
                  <a:pt x="1168044" y="303480"/>
                </a:lnTo>
                <a:lnTo>
                  <a:pt x="1178935" y="297846"/>
                </a:lnTo>
                <a:lnTo>
                  <a:pt x="1216687" y="262583"/>
                </a:lnTo>
                <a:lnTo>
                  <a:pt x="1238310" y="217770"/>
                </a:lnTo>
                <a:lnTo>
                  <a:pt x="1245503" y="179400"/>
                </a:lnTo>
                <a:lnTo>
                  <a:pt x="1246847" y="149834"/>
                </a:lnTo>
                <a:lnTo>
                  <a:pt x="1246191" y="136181"/>
                </a:lnTo>
                <a:lnTo>
                  <a:pt x="1239677" y="97886"/>
                </a:lnTo>
                <a:lnTo>
                  <a:pt x="1219803" y="52243"/>
                </a:lnTo>
                <a:lnTo>
                  <a:pt x="1218474" y="50368"/>
                </a:lnTo>
                <a:lnTo>
                  <a:pt x="1218474" y="160614"/>
                </a:lnTo>
                <a:lnTo>
                  <a:pt x="1217922" y="173574"/>
                </a:lnTo>
                <a:lnTo>
                  <a:pt x="1209139" y="222469"/>
                </a:lnTo>
                <a:lnTo>
                  <a:pt x="1193988" y="259060"/>
                </a:lnTo>
                <a:lnTo>
                  <a:pt x="1167277" y="286636"/>
                </a:lnTo>
                <a:lnTo>
                  <a:pt x="1156163" y="293014"/>
                </a:lnTo>
                <a:lnTo>
                  <a:pt x="1143944" y="297980"/>
                </a:lnTo>
                <a:close/>
              </a:path>
              <a:path w="1247140" h="311150">
                <a:moveTo>
                  <a:pt x="1147856" y="0"/>
                </a:moveTo>
                <a:lnTo>
                  <a:pt x="1150384" y="15129"/>
                </a:lnTo>
                <a:lnTo>
                  <a:pt x="1161053" y="20286"/>
                </a:lnTo>
                <a:lnTo>
                  <a:pt x="1170926" y="26837"/>
                </a:lnTo>
                <a:lnTo>
                  <a:pt x="1196654" y="56620"/>
                </a:lnTo>
                <a:lnTo>
                  <a:pt x="1213847" y="103412"/>
                </a:lnTo>
                <a:lnTo>
                  <a:pt x="1218203" y="144628"/>
                </a:lnTo>
                <a:lnTo>
                  <a:pt x="1218474" y="160614"/>
                </a:lnTo>
                <a:lnTo>
                  <a:pt x="1218474" y="50368"/>
                </a:lnTo>
                <a:lnTo>
                  <a:pt x="1183840" y="15587"/>
                </a:lnTo>
                <a:lnTo>
                  <a:pt x="1160709" y="4062"/>
                </a:lnTo>
                <a:lnTo>
                  <a:pt x="1147856" y="0"/>
                </a:lnTo>
                <a:close/>
              </a:path>
              <a:path w="1247140" h="311150">
                <a:moveTo>
                  <a:pt x="28186" y="51140"/>
                </a:moveTo>
                <a:lnTo>
                  <a:pt x="28186" y="149598"/>
                </a:lnTo>
                <a:lnTo>
                  <a:pt x="28641" y="136679"/>
                </a:lnTo>
                <a:lnTo>
                  <a:pt x="29715" y="124159"/>
                </a:lnTo>
                <a:lnTo>
                  <a:pt x="41483" y="75800"/>
                </a:lnTo>
                <a:lnTo>
                  <a:pt x="60586" y="40635"/>
                </a:lnTo>
                <a:lnTo>
                  <a:pt x="90918" y="17521"/>
                </a:lnTo>
                <a:lnTo>
                  <a:pt x="103319" y="12573"/>
                </a:lnTo>
                <a:lnTo>
                  <a:pt x="98988" y="0"/>
                </a:lnTo>
                <a:lnTo>
                  <a:pt x="57582" y="19614"/>
                </a:lnTo>
                <a:lnTo>
                  <a:pt x="30147" y="48166"/>
                </a:lnTo>
                <a:lnTo>
                  <a:pt x="28186" y="51140"/>
                </a:lnTo>
                <a:close/>
              </a:path>
              <a:path w="1247140" h="311150">
                <a:moveTo>
                  <a:pt x="0" y="160981"/>
                </a:moveTo>
                <a:lnTo>
                  <a:pt x="4218" y="200635"/>
                </a:lnTo>
                <a:lnTo>
                  <a:pt x="20664" y="247725"/>
                </a:lnTo>
                <a:lnTo>
                  <a:pt x="43090" y="279027"/>
                </a:lnTo>
                <a:lnTo>
                  <a:pt x="74041" y="301308"/>
                </a:lnTo>
                <a:lnTo>
                  <a:pt x="98988" y="310553"/>
                </a:lnTo>
                <a:lnTo>
                  <a:pt x="96019" y="295423"/>
                </a:lnTo>
                <a:lnTo>
                  <a:pt x="85498" y="290243"/>
                </a:lnTo>
                <a:lnTo>
                  <a:pt x="75739" y="283643"/>
                </a:lnTo>
                <a:lnTo>
                  <a:pt x="50189" y="253534"/>
                </a:lnTo>
                <a:lnTo>
                  <a:pt x="35544" y="217974"/>
                </a:lnTo>
                <a:lnTo>
                  <a:pt x="29352" y="179724"/>
                </a:lnTo>
                <a:lnTo>
                  <a:pt x="28186" y="149598"/>
                </a:lnTo>
                <a:lnTo>
                  <a:pt x="28186" y="51140"/>
                </a:lnTo>
                <a:lnTo>
                  <a:pt x="21935" y="60621"/>
                </a:lnTo>
                <a:lnTo>
                  <a:pt x="5448" y="105114"/>
                </a:lnTo>
                <a:lnTo>
                  <a:pt x="325" y="145768"/>
                </a:lnTo>
                <a:lnTo>
                  <a:pt x="0" y="16098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128002" y="3967420"/>
            <a:ext cx="357909" cy="270622"/>
          </a:xfrm>
          <a:custGeom>
            <a:avLst/>
            <a:gdLst/>
            <a:ahLst/>
            <a:cxnLst/>
            <a:rect l="l" t="t" r="r" b="b"/>
            <a:pathLst>
              <a:path w="393700" h="306704">
                <a:moveTo>
                  <a:pt x="310413" y="300215"/>
                </a:moveTo>
                <a:lnTo>
                  <a:pt x="327875" y="306362"/>
                </a:lnTo>
                <a:lnTo>
                  <a:pt x="393255" y="159258"/>
                </a:lnTo>
                <a:lnTo>
                  <a:pt x="393255" y="147104"/>
                </a:lnTo>
                <a:lnTo>
                  <a:pt x="362940" y="78895"/>
                </a:lnTo>
                <a:lnTo>
                  <a:pt x="362940" y="153111"/>
                </a:lnTo>
                <a:lnTo>
                  <a:pt x="310413" y="300215"/>
                </a:lnTo>
                <a:close/>
              </a:path>
              <a:path w="393700" h="306704">
                <a:moveTo>
                  <a:pt x="310413" y="6007"/>
                </a:moveTo>
                <a:lnTo>
                  <a:pt x="362940" y="153111"/>
                </a:lnTo>
                <a:lnTo>
                  <a:pt x="362940" y="78895"/>
                </a:lnTo>
                <a:lnTo>
                  <a:pt x="327875" y="0"/>
                </a:lnTo>
                <a:lnTo>
                  <a:pt x="310413" y="6007"/>
                </a:lnTo>
                <a:close/>
              </a:path>
              <a:path w="393700" h="306704">
                <a:moveTo>
                  <a:pt x="0" y="147243"/>
                </a:moveTo>
                <a:lnTo>
                  <a:pt x="0" y="159397"/>
                </a:lnTo>
                <a:lnTo>
                  <a:pt x="65379" y="306362"/>
                </a:lnTo>
                <a:lnTo>
                  <a:pt x="82702" y="300494"/>
                </a:lnTo>
                <a:lnTo>
                  <a:pt x="30175" y="153250"/>
                </a:lnTo>
                <a:lnTo>
                  <a:pt x="30175" y="79285"/>
                </a:lnTo>
                <a:lnTo>
                  <a:pt x="0" y="147243"/>
                </a:lnTo>
                <a:close/>
              </a:path>
              <a:path w="393700" h="306704">
                <a:moveTo>
                  <a:pt x="30175" y="79285"/>
                </a:moveTo>
                <a:lnTo>
                  <a:pt x="30175" y="153250"/>
                </a:lnTo>
                <a:lnTo>
                  <a:pt x="82702" y="6286"/>
                </a:lnTo>
                <a:lnTo>
                  <a:pt x="65379" y="0"/>
                </a:lnTo>
                <a:lnTo>
                  <a:pt x="30175" y="7928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12610" y="3966187"/>
            <a:ext cx="374650" cy="274544"/>
          </a:xfrm>
          <a:custGeom>
            <a:avLst/>
            <a:gdLst/>
            <a:ahLst/>
            <a:cxnLst/>
            <a:rect l="l" t="t" r="r" b="b"/>
            <a:pathLst>
              <a:path w="412115" h="311150">
                <a:moveTo>
                  <a:pt x="309097" y="297980"/>
                </a:moveTo>
                <a:lnTo>
                  <a:pt x="321626" y="307994"/>
                </a:lnTo>
                <a:lnTo>
                  <a:pt x="333197" y="303480"/>
                </a:lnTo>
                <a:lnTo>
                  <a:pt x="344088" y="297846"/>
                </a:lnTo>
                <a:lnTo>
                  <a:pt x="381840" y="262583"/>
                </a:lnTo>
                <a:lnTo>
                  <a:pt x="403463" y="217770"/>
                </a:lnTo>
                <a:lnTo>
                  <a:pt x="410656" y="179400"/>
                </a:lnTo>
                <a:lnTo>
                  <a:pt x="411999" y="149834"/>
                </a:lnTo>
                <a:lnTo>
                  <a:pt x="411344" y="136181"/>
                </a:lnTo>
                <a:lnTo>
                  <a:pt x="404830" y="97886"/>
                </a:lnTo>
                <a:lnTo>
                  <a:pt x="384956" y="52243"/>
                </a:lnTo>
                <a:lnTo>
                  <a:pt x="383626" y="50368"/>
                </a:lnTo>
                <a:lnTo>
                  <a:pt x="383626" y="160614"/>
                </a:lnTo>
                <a:lnTo>
                  <a:pt x="383075" y="173574"/>
                </a:lnTo>
                <a:lnTo>
                  <a:pt x="374292" y="222469"/>
                </a:lnTo>
                <a:lnTo>
                  <a:pt x="359141" y="259060"/>
                </a:lnTo>
                <a:lnTo>
                  <a:pt x="332430" y="286636"/>
                </a:lnTo>
                <a:lnTo>
                  <a:pt x="321316" y="293014"/>
                </a:lnTo>
                <a:lnTo>
                  <a:pt x="309097" y="297980"/>
                </a:lnTo>
                <a:close/>
              </a:path>
              <a:path w="412115" h="311150">
                <a:moveTo>
                  <a:pt x="313009" y="0"/>
                </a:moveTo>
                <a:lnTo>
                  <a:pt x="315537" y="15129"/>
                </a:lnTo>
                <a:lnTo>
                  <a:pt x="326206" y="20286"/>
                </a:lnTo>
                <a:lnTo>
                  <a:pt x="336079" y="26837"/>
                </a:lnTo>
                <a:lnTo>
                  <a:pt x="361807" y="56620"/>
                </a:lnTo>
                <a:lnTo>
                  <a:pt x="379000" y="103412"/>
                </a:lnTo>
                <a:lnTo>
                  <a:pt x="383356" y="144628"/>
                </a:lnTo>
                <a:lnTo>
                  <a:pt x="383626" y="160614"/>
                </a:lnTo>
                <a:lnTo>
                  <a:pt x="383626" y="50368"/>
                </a:lnTo>
                <a:lnTo>
                  <a:pt x="348993" y="15587"/>
                </a:lnTo>
                <a:lnTo>
                  <a:pt x="325862" y="4062"/>
                </a:lnTo>
                <a:lnTo>
                  <a:pt x="313009" y="0"/>
                </a:lnTo>
                <a:close/>
              </a:path>
              <a:path w="412115" h="311150">
                <a:moveTo>
                  <a:pt x="28186" y="51140"/>
                </a:moveTo>
                <a:lnTo>
                  <a:pt x="28186" y="149598"/>
                </a:lnTo>
                <a:lnTo>
                  <a:pt x="28641" y="136679"/>
                </a:lnTo>
                <a:lnTo>
                  <a:pt x="29715" y="124159"/>
                </a:lnTo>
                <a:lnTo>
                  <a:pt x="41483" y="75800"/>
                </a:lnTo>
                <a:lnTo>
                  <a:pt x="60586" y="40635"/>
                </a:lnTo>
                <a:lnTo>
                  <a:pt x="90918" y="17521"/>
                </a:lnTo>
                <a:lnTo>
                  <a:pt x="103319" y="12573"/>
                </a:lnTo>
                <a:lnTo>
                  <a:pt x="98988" y="0"/>
                </a:lnTo>
                <a:lnTo>
                  <a:pt x="57582" y="19614"/>
                </a:lnTo>
                <a:lnTo>
                  <a:pt x="30147" y="48166"/>
                </a:lnTo>
                <a:lnTo>
                  <a:pt x="28186" y="51140"/>
                </a:lnTo>
                <a:close/>
              </a:path>
              <a:path w="412115" h="311150">
                <a:moveTo>
                  <a:pt x="0" y="160981"/>
                </a:moveTo>
                <a:lnTo>
                  <a:pt x="4218" y="200635"/>
                </a:lnTo>
                <a:lnTo>
                  <a:pt x="20664" y="247725"/>
                </a:lnTo>
                <a:lnTo>
                  <a:pt x="43090" y="279027"/>
                </a:lnTo>
                <a:lnTo>
                  <a:pt x="74041" y="301308"/>
                </a:lnTo>
                <a:lnTo>
                  <a:pt x="98988" y="310553"/>
                </a:lnTo>
                <a:lnTo>
                  <a:pt x="96019" y="295423"/>
                </a:lnTo>
                <a:lnTo>
                  <a:pt x="85498" y="290243"/>
                </a:lnTo>
                <a:lnTo>
                  <a:pt x="75739" y="283643"/>
                </a:lnTo>
                <a:lnTo>
                  <a:pt x="50189" y="253534"/>
                </a:lnTo>
                <a:lnTo>
                  <a:pt x="35544" y="217974"/>
                </a:lnTo>
                <a:lnTo>
                  <a:pt x="29352" y="179724"/>
                </a:lnTo>
                <a:lnTo>
                  <a:pt x="28186" y="149598"/>
                </a:lnTo>
                <a:lnTo>
                  <a:pt x="28186" y="51140"/>
                </a:lnTo>
                <a:lnTo>
                  <a:pt x="21935" y="60621"/>
                </a:lnTo>
                <a:lnTo>
                  <a:pt x="5448" y="105114"/>
                </a:lnTo>
                <a:lnTo>
                  <a:pt x="325" y="145768"/>
                </a:lnTo>
                <a:lnTo>
                  <a:pt x="0" y="16098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10877" y="1376898"/>
            <a:ext cx="4517736" cy="1537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  <a:tab pos="2832150" algn="l"/>
              </a:tabLst>
            </a:pP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Expectation</a:t>
            </a:r>
            <a:r>
              <a:rPr sz="2000" b="1" u="heavy" spc="-31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u="heavy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alue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u="heavy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i="1" dirty="0">
                <a:solidFill>
                  <a:srgbClr val="2A004E"/>
                </a:solidFill>
                <a:latin typeface="Helvetica"/>
                <a:cs typeface="Helvetica"/>
              </a:rPr>
              <a:t>E	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(mean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alue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)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endParaRPr sz="2000" dirty="0">
              <a:latin typeface="Helvetica"/>
              <a:cs typeface="Helvetica"/>
            </a:endParaRPr>
          </a:p>
          <a:p>
            <a:pPr marL="105422">
              <a:spcBef>
                <a:spcPts val="1373"/>
              </a:spcBef>
              <a:tabLst>
                <a:tab pos="672992" algn="l"/>
                <a:tab pos="985839" algn="l"/>
                <a:tab pos="1740889" algn="l"/>
              </a:tabLst>
            </a:pPr>
            <a:endParaRPr sz="2000" dirty="0">
              <a:latin typeface="Cambria Math"/>
              <a:cs typeface="Cambria Math"/>
            </a:endParaRPr>
          </a:p>
          <a:p>
            <a:pPr marL="1298686">
              <a:spcBef>
                <a:spcPts val="691"/>
              </a:spcBef>
            </a:pPr>
            <a:endParaRPr sz="1400" dirty="0">
              <a:latin typeface="Cambria Math"/>
              <a:cs typeface="Cambria Math"/>
            </a:endParaRPr>
          </a:p>
          <a:p>
            <a:pPr marL="639940" lvl="1" indent="-177223">
              <a:spcBef>
                <a:spcPts val="1045"/>
              </a:spcBef>
              <a:buClr>
                <a:srgbClr val="FF0000"/>
              </a:buClr>
              <a:buFont typeface="Times New Roman"/>
              <a:buChar char="•"/>
              <a:tabLst>
                <a:tab pos="640510" algn="l"/>
              </a:tabLst>
            </a:pP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No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mean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/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expe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cta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ion</a:t>
            </a:r>
            <a:r>
              <a:rPr sz="2000" b="1" spc="-4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of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𝒇 </a:t>
            </a:r>
            <a:r>
              <a:rPr sz="2000" spc="-5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: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169164" y="1986045"/>
            <a:ext cx="3119004" cy="10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823432" algn="l"/>
                <a:tab pos="1127731" algn="l"/>
              </a:tabLst>
            </a:pPr>
            <a:r>
              <a:rPr sz="2000" b="1" i="1" spc="-4" dirty="0">
                <a:solidFill>
                  <a:srgbClr val="C00000"/>
                </a:solidFill>
                <a:latin typeface="Book Antiqua"/>
                <a:cs typeface="Book Antiqua"/>
              </a:rPr>
              <a:t>E</a:t>
            </a:r>
            <a:r>
              <a:rPr sz="2000" b="1" dirty="0">
                <a:solidFill>
                  <a:srgbClr val="C00000"/>
                </a:solidFill>
                <a:latin typeface="Book Antiqua"/>
                <a:cs typeface="Book Antiqua"/>
              </a:rPr>
              <a:t>[</a:t>
            </a:r>
            <a:r>
              <a:rPr sz="2000" b="1" spc="4" dirty="0">
                <a:solidFill>
                  <a:srgbClr val="C00000"/>
                </a:solidFill>
                <a:latin typeface="Book Antiqua"/>
                <a:cs typeface="Book Antiqua"/>
              </a:rPr>
              <a:t>x</a:t>
            </a:r>
            <a:r>
              <a:rPr sz="2000" b="1" dirty="0">
                <a:solidFill>
                  <a:srgbClr val="C00000"/>
                </a:solidFill>
                <a:latin typeface="Book Antiqua"/>
                <a:cs typeface="Book Antiqua"/>
              </a:rPr>
              <a:t>]</a:t>
            </a:r>
            <a:r>
              <a:rPr sz="2000" b="1" spc="-27" dirty="0">
                <a:solidFill>
                  <a:srgbClr val="C00000"/>
                </a:solidFill>
                <a:latin typeface="Book Antiqua"/>
                <a:cs typeface="Book Antiqu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Book Antiqua"/>
                <a:cs typeface="Book Antiqua"/>
              </a:rPr>
              <a:t>=	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𝒙	=</a:t>
            </a:r>
            <a:r>
              <a:rPr sz="2000" spc="112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∫</a:t>
            </a:r>
            <a:r>
              <a:rPr sz="2000" spc="-31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C00000"/>
                </a:solidFill>
                <a:latin typeface="Cambria Math"/>
                <a:cs typeface="Cambria Math"/>
              </a:rPr>
              <a:t>𝒙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𝑷 </a:t>
            </a:r>
            <a:r>
              <a:rPr sz="2000" spc="-49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C00000"/>
                </a:solidFill>
                <a:latin typeface="Cambria Math"/>
                <a:cs typeface="Cambria Math"/>
              </a:rPr>
              <a:t>𝒙 </a:t>
            </a:r>
            <a:r>
              <a:rPr sz="2000" spc="-58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000" spc="-9" dirty="0">
                <a:solidFill>
                  <a:srgbClr val="C00000"/>
                </a:solidFill>
                <a:latin typeface="Cambria Math"/>
                <a:cs typeface="Cambria Math"/>
              </a:rPr>
              <a:t>𝒅𝒙</a:t>
            </a:r>
            <a:endParaRPr sz="2000" dirty="0">
              <a:latin typeface="Cambria Math"/>
              <a:cs typeface="Cambria Math"/>
            </a:endParaRPr>
          </a:p>
          <a:p>
            <a:pPr>
              <a:spcBef>
                <a:spcPts val="47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03143">
              <a:tabLst>
                <a:tab pos="1286149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→</a:t>
            </a:r>
            <a:r>
              <a:rPr sz="2000" spc="10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𝑬 </a:t>
            </a:r>
            <a:r>
              <a:rPr sz="2000" spc="-175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𝒇 </a:t>
            </a:r>
            <a:r>
              <a:rPr sz="2000" spc="-5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	=</a:t>
            </a:r>
            <a:r>
              <a:rPr sz="2000" spc="121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∫</a:t>
            </a:r>
            <a:r>
              <a:rPr sz="2000" spc="-31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𝒇 </a:t>
            </a:r>
            <a:r>
              <a:rPr sz="2000" spc="-5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𝑷 </a:t>
            </a:r>
            <a:r>
              <a:rPr sz="2000" spc="-4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𝒅𝒙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17359" y="3238127"/>
            <a:ext cx="4857173" cy="317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  <a:tab pos="2346068" algn="l"/>
                <a:tab pos="4618056" algn="l"/>
              </a:tabLst>
            </a:pPr>
            <a:r>
              <a:rPr sz="2000" b="1" u="heavy" spc="-11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arianc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(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𝑽</a:t>
            </a:r>
            <a:r>
              <a:rPr sz="2000" spc="102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=</a:t>
            </a:r>
            <a:r>
              <a:rPr sz="2000" spc="112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𝝈</a:t>
            </a:r>
            <a:r>
              <a:rPr sz="2200" spc="141" baseline="27777" dirty="0">
                <a:solidFill>
                  <a:srgbClr val="2A004E"/>
                </a:solidFill>
                <a:latin typeface="Cambria Math"/>
                <a:cs typeface="Cambria Math"/>
              </a:rPr>
              <a:t>𝟐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,	</a:t>
            </a:r>
            <a:r>
              <a:rPr sz="2000" b="1" spc="31" dirty="0">
                <a:solidFill>
                  <a:srgbClr val="2A004E"/>
                </a:solidFill>
                <a:latin typeface="Helvetica"/>
                <a:cs typeface="Helvetica"/>
              </a:rPr>
              <a:t>w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h</a:t>
            </a:r>
            <a:r>
              <a:rPr sz="2000" b="1" spc="-40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𝝈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:</a:t>
            </a:r>
            <a:r>
              <a:rPr sz="2000" spc="10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“</a:t>
            </a:r>
            <a:r>
              <a:rPr sz="2000" b="1" spc="4" dirty="0">
                <a:solidFill>
                  <a:srgbClr val="2A004E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pread</a:t>
            </a:r>
            <a:r>
              <a:rPr sz="2000" b="1" spc="4" dirty="0">
                <a:solidFill>
                  <a:srgbClr val="2A004E"/>
                </a:solidFill>
                <a:latin typeface="Arial"/>
                <a:cs typeface="Arial"/>
              </a:rPr>
              <a:t>”</a:t>
            </a:r>
            <a:r>
              <a:rPr sz="2000" b="1" dirty="0">
                <a:solidFill>
                  <a:srgbClr val="2A004E"/>
                </a:solidFill>
                <a:latin typeface="Arial"/>
                <a:cs typeface="Arial"/>
              </a:rPr>
              <a:t>)</a:t>
            </a:r>
            <a:r>
              <a:rPr sz="2000" b="1" spc="-81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Book Antiqua"/>
                <a:cs typeface="Book Antiqua"/>
              </a:rPr>
              <a:t>:	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𝑬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247143" y="3274409"/>
            <a:ext cx="7117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545345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−	𝒙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31445" y="3238127"/>
            <a:ext cx="1345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𝟐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13384" y="3238127"/>
            <a:ext cx="2388177" cy="1046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931703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=</a:t>
            </a:r>
            <a:r>
              <a:rPr sz="2000" spc="121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𝑬 </a:t>
            </a:r>
            <a:r>
              <a:rPr sz="2000" spc="-166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2200" baseline="27777" dirty="0">
                <a:solidFill>
                  <a:srgbClr val="2A004E"/>
                </a:solidFill>
                <a:latin typeface="Cambria Math"/>
                <a:cs typeface="Cambria Math"/>
              </a:rPr>
              <a:t>𝟐	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−</a:t>
            </a:r>
            <a:r>
              <a:rPr sz="2000" spc="1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(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𝑬 </a:t>
            </a:r>
            <a:r>
              <a:rPr sz="2000" spc="-17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 </a:t>
            </a:r>
            <a:r>
              <a:rPr sz="2000" spc="-18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)</a:t>
            </a:r>
            <a:r>
              <a:rPr sz="2200" baseline="27777" dirty="0">
                <a:solidFill>
                  <a:srgbClr val="2A004E"/>
                </a:solidFill>
                <a:latin typeface="Cambria Math"/>
                <a:cs typeface="Cambria Math"/>
              </a:rPr>
              <a:t>𝟐</a:t>
            </a:r>
            <a:endParaRPr sz="2200" baseline="27777">
              <a:latin typeface="Cambria Math"/>
              <a:cs typeface="Cambria Math"/>
            </a:endParaRPr>
          </a:p>
          <a:p>
            <a:pPr>
              <a:spcBef>
                <a:spcPts val="2"/>
              </a:spcBef>
            </a:pPr>
            <a:endParaRPr sz="2500">
              <a:latin typeface="Times New Roman"/>
              <a:cs typeface="Times New Roman"/>
            </a:endParaRPr>
          </a:p>
          <a:p>
            <a:pPr marL="154999">
              <a:tabLst>
                <a:tab pos="796078" algn="l"/>
                <a:tab pos="1202381" algn="l"/>
                <a:tab pos="1678205" algn="l"/>
                <a:tab pos="1977376" algn="l"/>
              </a:tabLst>
            </a:pP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𝒙</a:t>
            </a:r>
            <a:r>
              <a:rPr sz="2300" spc="13" dirty="0">
                <a:solidFill>
                  <a:srgbClr val="C00000"/>
                </a:solidFill>
                <a:latin typeface="Cambria Math"/>
                <a:cs typeface="Cambria Math"/>
              </a:rPr>
              <a:t> −</a:t>
            </a:r>
            <a:r>
              <a:rPr sz="2300" dirty="0">
                <a:solidFill>
                  <a:srgbClr val="C00000"/>
                </a:solidFill>
                <a:latin typeface="Cambria Math"/>
                <a:cs typeface="Cambria Math"/>
              </a:rPr>
              <a:t>	</a:t>
            </a: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𝒙</a:t>
            </a:r>
            <a:r>
              <a:rPr sz="2300" dirty="0">
                <a:solidFill>
                  <a:srgbClr val="C00000"/>
                </a:solidFill>
                <a:latin typeface="Cambria Math"/>
                <a:cs typeface="Cambria Math"/>
              </a:rPr>
              <a:t>	</a:t>
            </a:r>
            <a:r>
              <a:rPr sz="2600" spc="168" baseline="27777" dirty="0">
                <a:solidFill>
                  <a:srgbClr val="C00000"/>
                </a:solidFill>
                <a:latin typeface="Cambria Math"/>
                <a:cs typeface="Cambria Math"/>
              </a:rPr>
              <a:t>𝟐</a:t>
            </a: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𝑷</a:t>
            </a:r>
            <a:r>
              <a:rPr sz="2300" dirty="0">
                <a:solidFill>
                  <a:srgbClr val="C00000"/>
                </a:solidFill>
                <a:latin typeface="Cambria Math"/>
                <a:cs typeface="Cambria Math"/>
              </a:rPr>
              <a:t>	</a:t>
            </a: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𝒙</a:t>
            </a:r>
            <a:r>
              <a:rPr sz="2300" dirty="0">
                <a:solidFill>
                  <a:srgbClr val="C00000"/>
                </a:solidFill>
                <a:latin typeface="Cambria Math"/>
                <a:cs typeface="Cambria Math"/>
              </a:rPr>
              <a:t>	</a:t>
            </a: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𝒅𝒙</a:t>
            </a:r>
            <a:endParaRPr sz="2300">
              <a:latin typeface="Cambria Math"/>
              <a:cs typeface="Cambria Math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17360" y="4268217"/>
            <a:ext cx="3958359" cy="647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6279"/>
            <a:endParaRPr sz="1700" dirty="0">
              <a:latin typeface="Cambria Math"/>
              <a:cs typeface="Cambria Math"/>
            </a:endParaRPr>
          </a:p>
          <a:p>
            <a:pPr marL="188620" indent="-177223">
              <a:spcBef>
                <a:spcPts val="610"/>
              </a:spcBef>
              <a:buClr>
                <a:srgbClr val="FF0000"/>
              </a:buClr>
              <a:buFont typeface="Times New Roman"/>
              <a:buChar char="•"/>
              <a:tabLst>
                <a:tab pos="189190" algn="l"/>
                <a:tab pos="3152405" algn="l"/>
              </a:tabLst>
            </a:pP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hig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h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r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mo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m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ent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s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Sk</a:t>
            </a:r>
            <a:r>
              <a:rPr sz="2000" b="1" u="heavy" spc="-18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u="heavy" spc="31" dirty="0">
                <a:solidFill>
                  <a:srgbClr val="2A004E"/>
                </a:solidFill>
                <a:latin typeface="Helvetica"/>
                <a:cs typeface="Helvetica"/>
              </a:rPr>
              <a:t>w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	</a:t>
            </a:r>
            <a:r>
              <a:rPr sz="2000" spc="4" dirty="0">
                <a:solidFill>
                  <a:srgbClr val="2A004E"/>
                </a:solidFill>
                <a:latin typeface="Cambria Math"/>
                <a:cs typeface="Cambria Math"/>
              </a:rPr>
              <a:t>𝑬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[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2000" spc="-13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−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302263" y="3847845"/>
            <a:ext cx="2091459" cy="106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6740">
              <a:tabLst>
                <a:tab pos="1185856" algn="l"/>
                <a:tab pos="1568224" algn="l"/>
              </a:tabLst>
            </a:pPr>
            <a:r>
              <a:rPr sz="2300" spc="22" dirty="0">
                <a:solidFill>
                  <a:srgbClr val="C00000"/>
                </a:solidFill>
                <a:latin typeface="Cambria Math"/>
                <a:cs typeface="Cambria Math"/>
              </a:rPr>
              <a:t>𝐕	𝒙	</a:t>
            </a:r>
            <a:r>
              <a:rPr sz="2300" spc="13" dirty="0">
                <a:solidFill>
                  <a:srgbClr val="C00000"/>
                </a:solidFill>
                <a:latin typeface="Cambria Math"/>
                <a:cs typeface="Cambria Math"/>
              </a:rPr>
              <a:t>=</a:t>
            </a:r>
            <a:r>
              <a:rPr sz="2300" spc="144" dirty="0">
                <a:solidFill>
                  <a:srgbClr val="C00000"/>
                </a:solidFill>
                <a:latin typeface="Cambria Math"/>
                <a:cs typeface="Cambria Math"/>
              </a:rPr>
              <a:t> </a:t>
            </a:r>
            <a:r>
              <a:rPr sz="2300" spc="13" dirty="0">
                <a:solidFill>
                  <a:srgbClr val="C00000"/>
                </a:solidFill>
                <a:latin typeface="Cambria Math"/>
                <a:cs typeface="Cambria Math"/>
              </a:rPr>
              <a:t>∫</a:t>
            </a:r>
            <a:endParaRPr sz="2300" dirty="0">
              <a:latin typeface="Cambria Math"/>
              <a:cs typeface="Cambria Math"/>
            </a:endParaRPr>
          </a:p>
          <a:p>
            <a:pPr>
              <a:spcBef>
                <a:spcPts val="48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397">
              <a:tabLst>
                <a:tab pos="349317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	</a:t>
            </a:r>
            <a:r>
              <a:rPr sz="2200" spc="121" baseline="27777" dirty="0">
                <a:solidFill>
                  <a:srgbClr val="2A004E"/>
                </a:solidFill>
                <a:latin typeface="Cambria Math"/>
                <a:cs typeface="Cambria Math"/>
              </a:rPr>
              <a:t>𝟑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]</a:t>
            </a:r>
            <a:r>
              <a:rPr sz="2000" spc="-13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22" dirty="0">
                <a:solidFill>
                  <a:srgbClr val="2A004E"/>
                </a:solidFill>
                <a:latin typeface="Cambria Math"/>
                <a:cs typeface="Cambria Math"/>
              </a:rPr>
              <a:t>….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6517" y="993108"/>
            <a:ext cx="21653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dirty="0">
                <a:solidFill>
                  <a:srgbClr val="0000E7"/>
                </a:solidFill>
                <a:latin typeface="Helvetica"/>
                <a:cs typeface="Helvetica"/>
              </a:rPr>
              <a:t>discrete</a:t>
            </a:r>
            <a:r>
              <a:rPr sz="2000" b="1" spc="-40" dirty="0">
                <a:solidFill>
                  <a:srgbClr val="0000E7"/>
                </a:solidFill>
                <a:latin typeface="Helvetica"/>
                <a:cs typeface="Helvetica"/>
              </a:rPr>
              <a:t> </a:t>
            </a:r>
            <a:r>
              <a:rPr sz="2000" b="1" spc="-22" dirty="0">
                <a:solidFill>
                  <a:srgbClr val="0000E7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0000E7"/>
                </a:solidFill>
                <a:latin typeface="Helvetica"/>
                <a:cs typeface="Helvetica"/>
              </a:rPr>
              <a:t>ariables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167896" y="1066712"/>
            <a:ext cx="256366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spc="-4" dirty="0">
                <a:solidFill>
                  <a:srgbClr val="C00000"/>
                </a:solidFill>
                <a:latin typeface="Helvetica"/>
                <a:cs typeface="Helvetica"/>
              </a:rPr>
              <a:t>continuou</a:t>
            </a:r>
            <a:r>
              <a:rPr sz="2000" b="1" dirty="0">
                <a:solidFill>
                  <a:srgbClr val="C00000"/>
                </a:solidFill>
                <a:latin typeface="Helvetica"/>
                <a:cs typeface="Helvetica"/>
              </a:rPr>
              <a:t>s</a:t>
            </a:r>
            <a:r>
              <a:rPr sz="2000" b="1" spc="-13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000" b="1" spc="-22" dirty="0">
                <a:solidFill>
                  <a:srgbClr val="C00000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C00000"/>
                </a:solidFill>
                <a:latin typeface="Helvetica"/>
                <a:cs typeface="Helvetica"/>
              </a:rPr>
              <a:t>ariables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01509" y="4991253"/>
            <a:ext cx="87895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marR="4559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  <a:tab pos="2748952" algn="l"/>
              </a:tabLst>
            </a:pP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No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expe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ctation</a:t>
            </a:r>
            <a:r>
              <a:rPr sz="2000" b="1" spc="-40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an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d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arianc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spc="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lang="en-US" sz="2000" b="1" spc="13" dirty="0">
                <a:solidFill>
                  <a:srgbClr val="2A004E"/>
                </a:solidFill>
                <a:latin typeface="Helvetica"/>
                <a:cs typeface="Helvetica"/>
              </a:rPr>
              <a:t>are</a:t>
            </a:r>
            <a:r>
              <a:rPr sz="2000" spc="-1427" dirty="0">
                <a:solidFill>
                  <a:srgbClr val="2A004E"/>
                </a:solidFill>
                <a:latin typeface="Wingdings"/>
                <a:cs typeface="Wingdings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properties</a:t>
            </a:r>
            <a:r>
              <a:rPr sz="2000" b="1" spc="-45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of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the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full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popu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tion.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Unbiase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d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es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m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es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,	der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i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d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from</a:t>
            </a:r>
            <a:r>
              <a:rPr sz="2000" b="1" spc="-31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samp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s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ta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ke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n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from</a:t>
            </a:r>
            <a:r>
              <a:rPr sz="2000" b="1" spc="-18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the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distribution: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927090" y="2013428"/>
            <a:ext cx="298450" cy="225798"/>
          </a:xfrm>
          <a:custGeom>
            <a:avLst/>
            <a:gdLst/>
            <a:ahLst/>
            <a:cxnLst/>
            <a:rect l="l" t="t" r="r" b="b"/>
            <a:pathLst>
              <a:path w="328295" h="255905">
                <a:moveTo>
                  <a:pt x="258864" y="250621"/>
                </a:moveTo>
                <a:lnTo>
                  <a:pt x="273532" y="255790"/>
                </a:lnTo>
                <a:lnTo>
                  <a:pt x="328015" y="132994"/>
                </a:lnTo>
                <a:lnTo>
                  <a:pt x="328015" y="122796"/>
                </a:lnTo>
                <a:lnTo>
                  <a:pt x="302729" y="65806"/>
                </a:lnTo>
                <a:lnTo>
                  <a:pt x="302729" y="127825"/>
                </a:lnTo>
                <a:lnTo>
                  <a:pt x="258864" y="250621"/>
                </a:lnTo>
                <a:close/>
              </a:path>
              <a:path w="328295" h="255905">
                <a:moveTo>
                  <a:pt x="258864" y="5029"/>
                </a:moveTo>
                <a:lnTo>
                  <a:pt x="302729" y="127825"/>
                </a:lnTo>
                <a:lnTo>
                  <a:pt x="302729" y="65806"/>
                </a:lnTo>
                <a:lnTo>
                  <a:pt x="273532" y="0"/>
                </a:lnTo>
                <a:lnTo>
                  <a:pt x="258864" y="5029"/>
                </a:lnTo>
                <a:close/>
              </a:path>
              <a:path w="328295" h="255905">
                <a:moveTo>
                  <a:pt x="0" y="122936"/>
                </a:moveTo>
                <a:lnTo>
                  <a:pt x="0" y="133134"/>
                </a:lnTo>
                <a:lnTo>
                  <a:pt x="54482" y="255790"/>
                </a:lnTo>
                <a:lnTo>
                  <a:pt x="69011" y="250901"/>
                </a:lnTo>
                <a:lnTo>
                  <a:pt x="25145" y="127965"/>
                </a:lnTo>
                <a:lnTo>
                  <a:pt x="25145" y="66196"/>
                </a:lnTo>
                <a:lnTo>
                  <a:pt x="0" y="122936"/>
                </a:lnTo>
                <a:close/>
              </a:path>
              <a:path w="328295" h="255905">
                <a:moveTo>
                  <a:pt x="25145" y="66196"/>
                </a:moveTo>
                <a:lnTo>
                  <a:pt x="25145" y="127965"/>
                </a:lnTo>
                <a:lnTo>
                  <a:pt x="69011" y="5308"/>
                </a:lnTo>
                <a:lnTo>
                  <a:pt x="54482" y="0"/>
                </a:lnTo>
                <a:lnTo>
                  <a:pt x="25145" y="6619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16877" y="2012442"/>
            <a:ext cx="311727" cy="229160"/>
          </a:xfrm>
          <a:custGeom>
            <a:avLst/>
            <a:gdLst/>
            <a:ahLst/>
            <a:cxnLst/>
            <a:rect l="l" t="t" r="r" b="b"/>
            <a:pathLst>
              <a:path w="342900" h="259714">
                <a:moveTo>
                  <a:pt x="257272" y="248805"/>
                </a:moveTo>
                <a:lnTo>
                  <a:pt x="267644" y="257161"/>
                </a:lnTo>
                <a:lnTo>
                  <a:pt x="278886" y="252660"/>
                </a:lnTo>
                <a:lnTo>
                  <a:pt x="289411" y="246805"/>
                </a:lnTo>
                <a:lnTo>
                  <a:pt x="317477" y="219618"/>
                </a:lnTo>
                <a:lnTo>
                  <a:pt x="337500" y="175313"/>
                </a:lnTo>
                <a:lnTo>
                  <a:pt x="342615" y="134180"/>
                </a:lnTo>
                <a:lnTo>
                  <a:pt x="342857" y="117618"/>
                </a:lnTo>
                <a:lnTo>
                  <a:pt x="341625" y="104063"/>
                </a:lnTo>
                <a:lnTo>
                  <a:pt x="332449" y="67012"/>
                </a:lnTo>
                <a:lnTo>
                  <a:pt x="319553" y="42147"/>
                </a:lnTo>
                <a:lnTo>
                  <a:pt x="319553" y="132058"/>
                </a:lnTo>
                <a:lnTo>
                  <a:pt x="319056" y="144770"/>
                </a:lnTo>
                <a:lnTo>
                  <a:pt x="308988" y="193126"/>
                </a:lnTo>
                <a:lnTo>
                  <a:pt x="289574" y="228376"/>
                </a:lnTo>
                <a:lnTo>
                  <a:pt x="269344" y="243653"/>
                </a:lnTo>
                <a:lnTo>
                  <a:pt x="257272" y="248805"/>
                </a:lnTo>
                <a:close/>
              </a:path>
              <a:path w="342900" h="259714">
                <a:moveTo>
                  <a:pt x="260296" y="11679"/>
                </a:moveTo>
                <a:lnTo>
                  <a:pt x="298934" y="43034"/>
                </a:lnTo>
                <a:lnTo>
                  <a:pt x="316238" y="89322"/>
                </a:lnTo>
                <a:lnTo>
                  <a:pt x="319553" y="132058"/>
                </a:lnTo>
                <a:lnTo>
                  <a:pt x="319553" y="42147"/>
                </a:lnTo>
                <a:lnTo>
                  <a:pt x="285046" y="9673"/>
                </a:lnTo>
                <a:lnTo>
                  <a:pt x="260485" y="0"/>
                </a:lnTo>
                <a:lnTo>
                  <a:pt x="260296" y="11679"/>
                </a:lnTo>
                <a:close/>
              </a:path>
              <a:path w="342900" h="259714">
                <a:moveTo>
                  <a:pt x="23278" y="43034"/>
                </a:moveTo>
                <a:lnTo>
                  <a:pt x="23278" y="126862"/>
                </a:lnTo>
                <a:lnTo>
                  <a:pt x="23674" y="114220"/>
                </a:lnTo>
                <a:lnTo>
                  <a:pt x="24802" y="101990"/>
                </a:lnTo>
                <a:lnTo>
                  <a:pt x="38740" y="53563"/>
                </a:lnTo>
                <a:lnTo>
                  <a:pt x="62871" y="22270"/>
                </a:lnTo>
                <a:lnTo>
                  <a:pt x="86000" y="10477"/>
                </a:lnTo>
                <a:lnTo>
                  <a:pt x="82367" y="0"/>
                </a:lnTo>
                <a:lnTo>
                  <a:pt x="43603" y="19873"/>
                </a:lnTo>
                <a:lnTo>
                  <a:pt x="25446" y="39755"/>
                </a:lnTo>
                <a:lnTo>
                  <a:pt x="23278" y="43034"/>
                </a:lnTo>
                <a:close/>
              </a:path>
              <a:path w="342900" h="259714">
                <a:moveTo>
                  <a:pt x="0" y="141787"/>
                </a:moveTo>
                <a:lnTo>
                  <a:pt x="6426" y="180676"/>
                </a:lnTo>
                <a:lnTo>
                  <a:pt x="28664" y="225006"/>
                </a:lnTo>
                <a:lnTo>
                  <a:pt x="57803" y="249627"/>
                </a:lnTo>
                <a:lnTo>
                  <a:pt x="82367" y="259283"/>
                </a:lnTo>
                <a:lnTo>
                  <a:pt x="82228" y="247590"/>
                </a:lnTo>
                <a:lnTo>
                  <a:pt x="71202" y="242352"/>
                </a:lnTo>
                <a:lnTo>
                  <a:pt x="61210" y="235441"/>
                </a:lnTo>
                <a:lnTo>
                  <a:pt x="36627" y="202871"/>
                </a:lnTo>
                <a:lnTo>
                  <a:pt x="24767" y="155950"/>
                </a:lnTo>
                <a:lnTo>
                  <a:pt x="23278" y="126862"/>
                </a:lnTo>
                <a:lnTo>
                  <a:pt x="23278" y="43034"/>
                </a:lnTo>
                <a:lnTo>
                  <a:pt x="16971" y="52570"/>
                </a:lnTo>
                <a:lnTo>
                  <a:pt x="2921" y="96597"/>
                </a:lnTo>
                <a:lnTo>
                  <a:pt x="240" y="125255"/>
                </a:lnTo>
                <a:lnTo>
                  <a:pt x="0" y="14178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492119" y="30236"/>
            <a:ext cx="8395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Characteristic Quantities of Distributions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9" y="1848271"/>
            <a:ext cx="2682553" cy="781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" y="5606806"/>
            <a:ext cx="9144000" cy="93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19" y="3658922"/>
            <a:ext cx="3288022" cy="8577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47700"/>
            <a:ext cx="8255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3200"/>
            <a:ext cx="86868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9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487" y="4194560"/>
            <a:ext cx="8668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 a particular river, overflow floods occur once every 100 years on average.</a:t>
            </a:r>
          </a:p>
          <a:p>
            <a:r>
              <a:rPr lang="en-US" b="1" dirty="0"/>
              <a:t> Calculate the probability of k = 0, 1, 2, 3, 4, 5, or 6 overflow floods in a 100-year interval, </a:t>
            </a:r>
          </a:p>
          <a:p>
            <a:r>
              <a:rPr lang="en-US" b="1" dirty="0"/>
              <a:t>assuming the Poisson model is appropriate.</a:t>
            </a:r>
          </a:p>
          <a:p>
            <a:r>
              <a:rPr lang="en-US" b="1" dirty="0"/>
              <a:t>Because the average event rate is one overflow flood per 100 years, </a:t>
            </a:r>
            <a:r>
              <a:rPr lang="en-US" b="1" dirty="0" err="1"/>
              <a:t>λ</a:t>
            </a:r>
            <a:r>
              <a:rPr lang="en-US" b="1" dirty="0"/>
              <a:t> 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287" y="19464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9875" y="2315800"/>
            <a:ext cx="139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87" y="508000"/>
            <a:ext cx="677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Poisson distribution applies when: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each event is independent of all other events</a:t>
            </a:r>
          </a:p>
          <a:p>
            <a:r>
              <a:rPr lang="en-US" sz="2000" b="1" dirty="0"/>
              <a:t>-&gt; there are no correlations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you know the mean/average value</a:t>
            </a:r>
          </a:p>
          <a:p>
            <a:r>
              <a:rPr lang="en-US" sz="2000" b="1" dirty="0"/>
              <a:t>It allows you to estimate the probability of a given fluctuation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287" y="194646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0858" y="2939145"/>
            <a:ext cx="6434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decays of radioactive nuclei per unit time </a:t>
            </a:r>
          </a:p>
          <a:p>
            <a:r>
              <a:rPr lang="en-US" dirty="0"/>
              <a:t>Number of junk email you receive per day </a:t>
            </a:r>
          </a:p>
          <a:p>
            <a:r>
              <a:rPr lang="en-US" dirty="0"/>
              <a:t>Probability of weather occurrences </a:t>
            </a:r>
          </a:p>
          <a:p>
            <a:r>
              <a:rPr lang="en-US" dirty="0"/>
              <a:t>Number of supernova star explosion within Milky Way (our) galaxy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0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45" y="939553"/>
            <a:ext cx="6042199" cy="163652"/>
          </a:xfrm>
          <a:prstGeom prst="rect">
            <a:avLst/>
          </a:prstGeom>
        </p:spPr>
        <p:txBody>
          <a:bodyPr vert="horz" wrap="square" lIns="0" tIns="9669" rIns="0" bIns="0" rtlCol="0">
            <a:spAutoFit/>
          </a:bodyPr>
          <a:lstStyle/>
          <a:p>
            <a:pPr marL="9669">
              <a:spcBef>
                <a:spcPts val="76"/>
              </a:spcBef>
            </a:pPr>
            <a:r>
              <a:rPr sz="1000" dirty="0">
                <a:latin typeface="Georgia"/>
                <a:cs typeface="Georgia"/>
              </a:rPr>
              <a:t>The </a:t>
            </a:r>
            <a:r>
              <a:rPr sz="1000" spc="-4" dirty="0">
                <a:latin typeface="Georgia"/>
                <a:cs typeface="Georgia"/>
              </a:rPr>
              <a:t>table below gives the probability for </a:t>
            </a:r>
            <a:r>
              <a:rPr sz="1000" dirty="0">
                <a:latin typeface="Georgia"/>
                <a:cs typeface="Georgia"/>
              </a:rPr>
              <a:t>0 </a:t>
            </a:r>
            <a:r>
              <a:rPr sz="1000" spc="-4" dirty="0">
                <a:latin typeface="Georgia"/>
                <a:cs typeface="Georgia"/>
              </a:rPr>
              <a:t>to </a:t>
            </a:r>
            <a:r>
              <a:rPr sz="1000" dirty="0">
                <a:latin typeface="Georgia"/>
                <a:cs typeface="Georgia"/>
              </a:rPr>
              <a:t>6 </a:t>
            </a:r>
            <a:r>
              <a:rPr sz="1000" spc="-4" dirty="0">
                <a:latin typeface="Georgia"/>
                <a:cs typeface="Georgia"/>
              </a:rPr>
              <a:t>overflow floods </a:t>
            </a:r>
            <a:r>
              <a:rPr sz="1000" dirty="0">
                <a:latin typeface="Georgia"/>
                <a:cs typeface="Georgia"/>
              </a:rPr>
              <a:t>in a 100-year</a:t>
            </a:r>
            <a:r>
              <a:rPr sz="1000" spc="-49" dirty="0">
                <a:latin typeface="Georgia"/>
                <a:cs typeface="Georgia"/>
              </a:rPr>
              <a:t> </a:t>
            </a:r>
            <a:r>
              <a:rPr sz="1000" spc="-4" dirty="0">
                <a:latin typeface="Georgia"/>
                <a:cs typeface="Georgia"/>
              </a:rPr>
              <a:t>period.</a:t>
            </a:r>
            <a:endParaRPr sz="1000">
              <a:latin typeface="Georgia"/>
              <a:cs typeface="Georgi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5604" y="1187388"/>
          <a:ext cx="3077308" cy="1509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900" b="1" i="1" dirty="0">
                          <a:latin typeface="TimesNewRomanPS-BoldItalicMT"/>
                          <a:cs typeface="TimesNewRomanPS-BoldItalicMT"/>
                        </a:rPr>
                        <a:t>k</a:t>
                      </a:r>
                      <a:endParaRPr sz="900">
                        <a:latin typeface="TimesNewRomanPS-BoldItalicMT"/>
                        <a:cs typeface="TimesNewRomanPS-BoldItalicMT"/>
                      </a:endParaRPr>
                    </a:p>
                  </a:txBody>
                  <a:tcPr marL="0" marR="0" marT="18495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b="1" i="1" dirty="0">
                          <a:latin typeface="Helvetica-BoldOblique"/>
                          <a:cs typeface="Helvetica-BoldOblique"/>
                        </a:rPr>
                        <a:t>P</a:t>
                      </a:r>
                      <a:r>
                        <a:rPr sz="800" b="1" dirty="0">
                          <a:latin typeface="Helvetica"/>
                          <a:cs typeface="Helvetica"/>
                        </a:rPr>
                        <a:t>(</a:t>
                      </a:r>
                      <a:r>
                        <a:rPr sz="900" b="1" i="1" dirty="0">
                          <a:latin typeface="TimesNewRomanPS-BoldItalicMT"/>
                          <a:cs typeface="TimesNewRomanPS-BoldItalicMT"/>
                        </a:rPr>
                        <a:t>k </a:t>
                      </a:r>
                      <a:r>
                        <a:rPr sz="800" b="1" dirty="0">
                          <a:latin typeface="Helvetica"/>
                          <a:cs typeface="Helvetica"/>
                        </a:rPr>
                        <a:t>overflow floods in </a:t>
                      </a:r>
                      <a:r>
                        <a:rPr sz="800" b="1" spc="-5" dirty="0">
                          <a:latin typeface="Helvetica"/>
                          <a:cs typeface="Helvetica"/>
                        </a:rPr>
                        <a:t>100</a:t>
                      </a:r>
                      <a:r>
                        <a:rPr sz="800" b="1" spc="-14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800" b="1" spc="-5" dirty="0">
                          <a:latin typeface="Helvetica"/>
                          <a:cs typeface="Helvetica"/>
                        </a:rPr>
                        <a:t>years)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18495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329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0.368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329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951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1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329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0.368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329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51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2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0.184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35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3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0.061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951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4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0.015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951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5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0.003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35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6</a:t>
                      </a:r>
                      <a:endParaRPr sz="800">
                        <a:latin typeface="Helvetica"/>
                        <a:cs typeface="Helvetica"/>
                      </a:endParaRP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dirty="0">
                          <a:latin typeface="Helvetica"/>
                          <a:cs typeface="Helvetica"/>
                        </a:rPr>
                        <a:t>0.0005</a:t>
                      </a:r>
                    </a:p>
                  </a:txBody>
                  <a:tcPr marL="0" marR="0" marT="32921" marB="0">
                    <a:lnL w="12700">
                      <a:solidFill>
                        <a:srgbClr val="AAAAAA"/>
                      </a:solidFill>
                      <a:prstDash val="solid"/>
                    </a:lnL>
                    <a:lnR w="12700">
                      <a:solidFill>
                        <a:srgbClr val="AAAAAA"/>
                      </a:solidFill>
                      <a:prstDash val="solid"/>
                    </a:lnR>
                    <a:lnT w="12700">
                      <a:solidFill>
                        <a:srgbClr val="AAAAAA"/>
                      </a:solidFill>
                      <a:prstDash val="solid"/>
                    </a:lnT>
                    <a:lnB w="12700">
                      <a:solidFill>
                        <a:srgbClr val="AA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88799" y="129344"/>
            <a:ext cx="391427" cy="145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4505" y="1852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89" y="9893"/>
                </a:lnTo>
                <a:lnTo>
                  <a:pt x="158305" y="9639"/>
                </a:lnTo>
                <a:lnTo>
                  <a:pt x="160566" y="8318"/>
                </a:lnTo>
                <a:lnTo>
                  <a:pt x="161696" y="6756"/>
                </a:lnTo>
                <a:lnTo>
                  <a:pt x="161575" y="2794"/>
                </a:lnTo>
                <a:lnTo>
                  <a:pt x="160489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05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489" y="56730"/>
                </a:lnTo>
                <a:lnTo>
                  <a:pt x="161696" y="55079"/>
                </a:lnTo>
                <a:lnTo>
                  <a:pt x="161696" y="51282"/>
                </a:lnTo>
                <a:lnTo>
                  <a:pt x="160566" y="49631"/>
                </a:lnTo>
                <a:lnTo>
                  <a:pt x="158305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4505" y="185244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0" y="0"/>
                </a:lnTo>
                <a:lnTo>
                  <a:pt x="160488" y="1319"/>
                </a:lnTo>
                <a:lnTo>
                  <a:pt x="161702" y="2968"/>
                </a:lnTo>
                <a:lnTo>
                  <a:pt x="161702" y="4947"/>
                </a:lnTo>
                <a:lnTo>
                  <a:pt x="161702" y="6761"/>
                </a:lnTo>
                <a:lnTo>
                  <a:pt x="160569" y="8328"/>
                </a:lnTo>
                <a:lnTo>
                  <a:pt x="158303" y="9647"/>
                </a:lnTo>
                <a:lnTo>
                  <a:pt x="81093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505" y="213199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03" y="0"/>
                </a:lnTo>
                <a:lnTo>
                  <a:pt x="160569" y="1649"/>
                </a:lnTo>
                <a:lnTo>
                  <a:pt x="161702" y="3298"/>
                </a:lnTo>
                <a:lnTo>
                  <a:pt x="161702" y="4947"/>
                </a:lnTo>
                <a:lnTo>
                  <a:pt x="161702" y="7091"/>
                </a:lnTo>
                <a:lnTo>
                  <a:pt x="160488" y="8740"/>
                </a:lnTo>
                <a:lnTo>
                  <a:pt x="158060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5769" y="142158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19" h="165100">
                <a:moveTo>
                  <a:pt x="83515" y="153365"/>
                </a:moveTo>
                <a:lnTo>
                  <a:pt x="1206" y="153365"/>
                </a:lnTo>
                <a:lnTo>
                  <a:pt x="1206" y="164744"/>
                </a:lnTo>
                <a:lnTo>
                  <a:pt x="4127" y="164744"/>
                </a:lnTo>
                <a:lnTo>
                  <a:pt x="8418" y="164425"/>
                </a:lnTo>
                <a:lnTo>
                  <a:pt x="16202" y="164195"/>
                </a:lnTo>
                <a:lnTo>
                  <a:pt x="83515" y="164007"/>
                </a:lnTo>
                <a:lnTo>
                  <a:pt x="83515" y="153365"/>
                </a:lnTo>
                <a:close/>
              </a:path>
              <a:path w="83819" h="165100">
                <a:moveTo>
                  <a:pt x="83515" y="164007"/>
                </a:moveTo>
                <a:lnTo>
                  <a:pt x="42240" y="164007"/>
                </a:lnTo>
                <a:lnTo>
                  <a:pt x="68645" y="164195"/>
                </a:lnTo>
                <a:lnTo>
                  <a:pt x="76521" y="164425"/>
                </a:lnTo>
                <a:lnTo>
                  <a:pt x="80848" y="164744"/>
                </a:lnTo>
                <a:lnTo>
                  <a:pt x="83515" y="164744"/>
                </a:lnTo>
                <a:lnTo>
                  <a:pt x="83515" y="164007"/>
                </a:lnTo>
                <a:close/>
              </a:path>
              <a:path w="83819" h="165100">
                <a:moveTo>
                  <a:pt x="31394" y="149491"/>
                </a:moveTo>
                <a:lnTo>
                  <a:pt x="30911" y="149821"/>
                </a:lnTo>
                <a:lnTo>
                  <a:pt x="29193" y="151561"/>
                </a:lnTo>
                <a:lnTo>
                  <a:pt x="28803" y="151892"/>
                </a:lnTo>
                <a:lnTo>
                  <a:pt x="28486" y="151892"/>
                </a:lnTo>
                <a:lnTo>
                  <a:pt x="27838" y="152057"/>
                </a:lnTo>
                <a:lnTo>
                  <a:pt x="25565" y="152717"/>
                </a:lnTo>
                <a:lnTo>
                  <a:pt x="24269" y="152958"/>
                </a:lnTo>
                <a:lnTo>
                  <a:pt x="21361" y="153289"/>
                </a:lnTo>
                <a:lnTo>
                  <a:pt x="19342" y="153365"/>
                </a:lnTo>
                <a:lnTo>
                  <a:pt x="70243" y="153365"/>
                </a:lnTo>
                <a:lnTo>
                  <a:pt x="53416" y="149656"/>
                </a:lnTo>
                <a:lnTo>
                  <a:pt x="31559" y="149656"/>
                </a:lnTo>
                <a:lnTo>
                  <a:pt x="31394" y="149491"/>
                </a:lnTo>
                <a:close/>
              </a:path>
              <a:path w="83819" h="165100">
                <a:moveTo>
                  <a:pt x="53162" y="21767"/>
                </a:moveTo>
                <a:lnTo>
                  <a:pt x="31559" y="21767"/>
                </a:lnTo>
                <a:lnTo>
                  <a:pt x="31559" y="149656"/>
                </a:lnTo>
                <a:lnTo>
                  <a:pt x="53416" y="149656"/>
                </a:lnTo>
                <a:lnTo>
                  <a:pt x="53162" y="75450"/>
                </a:lnTo>
                <a:lnTo>
                  <a:pt x="53162" y="21767"/>
                </a:lnTo>
                <a:close/>
              </a:path>
              <a:path w="83819" h="165100">
                <a:moveTo>
                  <a:pt x="50495" y="0"/>
                </a:moveTo>
                <a:lnTo>
                  <a:pt x="47421" y="0"/>
                </a:lnTo>
                <a:lnTo>
                  <a:pt x="46456" y="241"/>
                </a:lnTo>
                <a:lnTo>
                  <a:pt x="46126" y="736"/>
                </a:lnTo>
                <a:lnTo>
                  <a:pt x="44183" y="2552"/>
                </a:lnTo>
                <a:lnTo>
                  <a:pt x="4610" y="15824"/>
                </a:lnTo>
                <a:lnTo>
                  <a:pt x="0" y="15824"/>
                </a:lnTo>
                <a:lnTo>
                  <a:pt x="0" y="27203"/>
                </a:lnTo>
                <a:lnTo>
                  <a:pt x="4610" y="27203"/>
                </a:lnTo>
                <a:lnTo>
                  <a:pt x="9791" y="26885"/>
                </a:lnTo>
                <a:lnTo>
                  <a:pt x="31559" y="21767"/>
                </a:lnTo>
                <a:lnTo>
                  <a:pt x="53162" y="21767"/>
                </a:lnTo>
                <a:lnTo>
                  <a:pt x="53162" y="1485"/>
                </a:lnTo>
                <a:lnTo>
                  <a:pt x="51879" y="495"/>
                </a:lnTo>
                <a:lnTo>
                  <a:pt x="50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5765" y="142156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19" h="165100">
                <a:moveTo>
                  <a:pt x="31563" y="21769"/>
                </a:moveTo>
                <a:lnTo>
                  <a:pt x="28407" y="23006"/>
                </a:lnTo>
                <a:lnTo>
                  <a:pt x="26141" y="23830"/>
                </a:lnTo>
                <a:lnTo>
                  <a:pt x="22903" y="24655"/>
                </a:lnTo>
                <a:lnTo>
                  <a:pt x="18695" y="25479"/>
                </a:lnTo>
                <a:lnTo>
                  <a:pt x="14486" y="26304"/>
                </a:lnTo>
                <a:lnTo>
                  <a:pt x="9792" y="26881"/>
                </a:lnTo>
                <a:lnTo>
                  <a:pt x="4613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13" y="15832"/>
                </a:lnTo>
                <a:lnTo>
                  <a:pt x="12220" y="15502"/>
                </a:lnTo>
                <a:lnTo>
                  <a:pt x="39332" y="6184"/>
                </a:lnTo>
                <a:lnTo>
                  <a:pt x="41922" y="4370"/>
                </a:lnTo>
                <a:lnTo>
                  <a:pt x="44188" y="2556"/>
                </a:lnTo>
                <a:lnTo>
                  <a:pt x="46131" y="742"/>
                </a:lnTo>
                <a:lnTo>
                  <a:pt x="46454" y="247"/>
                </a:lnTo>
                <a:lnTo>
                  <a:pt x="47426" y="0"/>
                </a:lnTo>
                <a:lnTo>
                  <a:pt x="49044" y="0"/>
                </a:lnTo>
                <a:lnTo>
                  <a:pt x="50501" y="0"/>
                </a:lnTo>
                <a:lnTo>
                  <a:pt x="51877" y="494"/>
                </a:lnTo>
                <a:lnTo>
                  <a:pt x="53172" y="1484"/>
                </a:lnTo>
                <a:lnTo>
                  <a:pt x="53172" y="75449"/>
                </a:lnTo>
                <a:lnTo>
                  <a:pt x="53415" y="149663"/>
                </a:lnTo>
                <a:lnTo>
                  <a:pt x="54548" y="150817"/>
                </a:lnTo>
                <a:lnTo>
                  <a:pt x="55519" y="151559"/>
                </a:lnTo>
                <a:lnTo>
                  <a:pt x="56328" y="151889"/>
                </a:lnTo>
                <a:lnTo>
                  <a:pt x="57137" y="152219"/>
                </a:lnTo>
                <a:lnTo>
                  <a:pt x="59080" y="152549"/>
                </a:lnTo>
                <a:lnTo>
                  <a:pt x="62155" y="152878"/>
                </a:lnTo>
                <a:lnTo>
                  <a:pt x="65231" y="153208"/>
                </a:lnTo>
                <a:lnTo>
                  <a:pt x="70248" y="153373"/>
                </a:lnTo>
                <a:lnTo>
                  <a:pt x="77209" y="153373"/>
                </a:lnTo>
                <a:lnTo>
                  <a:pt x="83521" y="153373"/>
                </a:lnTo>
                <a:lnTo>
                  <a:pt x="83521" y="164753"/>
                </a:lnTo>
                <a:lnTo>
                  <a:pt x="80851" y="164753"/>
                </a:lnTo>
                <a:lnTo>
                  <a:pt x="76526" y="164428"/>
                </a:lnTo>
                <a:lnTo>
                  <a:pt x="68650" y="164196"/>
                </a:lnTo>
                <a:lnTo>
                  <a:pt x="57223" y="164057"/>
                </a:lnTo>
                <a:lnTo>
                  <a:pt x="42246" y="164010"/>
                </a:lnTo>
                <a:lnTo>
                  <a:pt x="27481" y="164057"/>
                </a:lnTo>
                <a:lnTo>
                  <a:pt x="16206" y="164196"/>
                </a:lnTo>
                <a:lnTo>
                  <a:pt x="8421" y="164428"/>
                </a:lnTo>
                <a:lnTo>
                  <a:pt x="4127" y="164753"/>
                </a:lnTo>
                <a:lnTo>
                  <a:pt x="1213" y="164753"/>
                </a:lnTo>
                <a:lnTo>
                  <a:pt x="1213" y="153373"/>
                </a:lnTo>
                <a:lnTo>
                  <a:pt x="7526" y="153373"/>
                </a:lnTo>
                <a:lnTo>
                  <a:pt x="11087" y="153373"/>
                </a:lnTo>
                <a:lnTo>
                  <a:pt x="14163" y="153373"/>
                </a:lnTo>
                <a:lnTo>
                  <a:pt x="16752" y="153373"/>
                </a:lnTo>
                <a:lnTo>
                  <a:pt x="19342" y="153373"/>
                </a:lnTo>
                <a:lnTo>
                  <a:pt x="21366" y="153291"/>
                </a:lnTo>
                <a:lnTo>
                  <a:pt x="22822" y="153126"/>
                </a:lnTo>
                <a:lnTo>
                  <a:pt x="24279" y="152961"/>
                </a:lnTo>
                <a:lnTo>
                  <a:pt x="25574" y="152713"/>
                </a:lnTo>
                <a:lnTo>
                  <a:pt x="26707" y="152384"/>
                </a:lnTo>
                <a:lnTo>
                  <a:pt x="27840" y="152054"/>
                </a:lnTo>
                <a:lnTo>
                  <a:pt x="28487" y="151889"/>
                </a:lnTo>
                <a:lnTo>
                  <a:pt x="28649" y="151889"/>
                </a:lnTo>
                <a:lnTo>
                  <a:pt x="28811" y="151889"/>
                </a:lnTo>
                <a:lnTo>
                  <a:pt x="29297" y="151477"/>
                </a:lnTo>
                <a:lnTo>
                  <a:pt x="30106" y="150652"/>
                </a:lnTo>
                <a:lnTo>
                  <a:pt x="30915" y="149828"/>
                </a:lnTo>
                <a:lnTo>
                  <a:pt x="31401" y="149498"/>
                </a:lnTo>
                <a:lnTo>
                  <a:pt x="31563" y="149663"/>
                </a:lnTo>
                <a:lnTo>
                  <a:pt x="31563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2644" y="135827"/>
            <a:ext cx="880817" cy="104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43079" y="135827"/>
            <a:ext cx="509804" cy="104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2990" y="141011"/>
            <a:ext cx="194280" cy="97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9377" y="141446"/>
            <a:ext cx="335470" cy="100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07832" y="129344"/>
            <a:ext cx="616658" cy="1455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27506" y="1852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89" y="9893"/>
                </a:lnTo>
                <a:lnTo>
                  <a:pt x="158305" y="9639"/>
                </a:lnTo>
                <a:lnTo>
                  <a:pt x="160566" y="8318"/>
                </a:lnTo>
                <a:lnTo>
                  <a:pt x="161696" y="6756"/>
                </a:lnTo>
                <a:lnTo>
                  <a:pt x="161575" y="2794"/>
                </a:lnTo>
                <a:lnTo>
                  <a:pt x="160489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05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489" y="56730"/>
                </a:lnTo>
                <a:lnTo>
                  <a:pt x="161696" y="55079"/>
                </a:lnTo>
                <a:lnTo>
                  <a:pt x="161696" y="51282"/>
                </a:lnTo>
                <a:lnTo>
                  <a:pt x="160566" y="49631"/>
                </a:lnTo>
                <a:lnTo>
                  <a:pt x="158305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7506" y="185244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0" y="0"/>
                </a:lnTo>
                <a:lnTo>
                  <a:pt x="160488" y="1319"/>
                </a:lnTo>
                <a:lnTo>
                  <a:pt x="161702" y="2968"/>
                </a:lnTo>
                <a:lnTo>
                  <a:pt x="161702" y="4947"/>
                </a:lnTo>
                <a:lnTo>
                  <a:pt x="161702" y="6761"/>
                </a:lnTo>
                <a:lnTo>
                  <a:pt x="160569" y="8328"/>
                </a:lnTo>
                <a:lnTo>
                  <a:pt x="158303" y="9647"/>
                </a:lnTo>
                <a:lnTo>
                  <a:pt x="81093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27506" y="213199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03" y="0"/>
                </a:lnTo>
                <a:lnTo>
                  <a:pt x="160569" y="1649"/>
                </a:lnTo>
                <a:lnTo>
                  <a:pt x="161702" y="3298"/>
                </a:lnTo>
                <a:lnTo>
                  <a:pt x="161702" y="4947"/>
                </a:lnTo>
                <a:lnTo>
                  <a:pt x="161702" y="7091"/>
                </a:lnTo>
                <a:lnTo>
                  <a:pt x="160488" y="8740"/>
                </a:lnTo>
                <a:lnTo>
                  <a:pt x="158060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7648" y="202103"/>
            <a:ext cx="615462" cy="0"/>
          </a:xfrm>
          <a:custGeom>
            <a:avLst/>
            <a:gdLst/>
            <a:ahLst/>
            <a:cxnLst/>
            <a:rect l="l" t="t" r="r" b="b"/>
            <a:pathLst>
              <a:path w="622300">
                <a:moveTo>
                  <a:pt x="0" y="0"/>
                </a:moveTo>
                <a:lnTo>
                  <a:pt x="622287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30783" y="14392"/>
            <a:ext cx="531654" cy="1286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30579" y="249658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83515" y="153377"/>
                </a:moveTo>
                <a:lnTo>
                  <a:pt x="1206" y="153377"/>
                </a:lnTo>
                <a:lnTo>
                  <a:pt x="1206" y="164757"/>
                </a:lnTo>
                <a:lnTo>
                  <a:pt x="4127" y="164757"/>
                </a:lnTo>
                <a:lnTo>
                  <a:pt x="8418" y="164431"/>
                </a:lnTo>
                <a:lnTo>
                  <a:pt x="16202" y="164196"/>
                </a:lnTo>
                <a:lnTo>
                  <a:pt x="83515" y="164007"/>
                </a:lnTo>
                <a:lnTo>
                  <a:pt x="83515" y="153377"/>
                </a:lnTo>
                <a:close/>
              </a:path>
              <a:path w="83820" h="165100">
                <a:moveTo>
                  <a:pt x="83515" y="164007"/>
                </a:moveTo>
                <a:lnTo>
                  <a:pt x="42240" y="164007"/>
                </a:lnTo>
                <a:lnTo>
                  <a:pt x="68645" y="164196"/>
                </a:lnTo>
                <a:lnTo>
                  <a:pt x="76521" y="164431"/>
                </a:lnTo>
                <a:lnTo>
                  <a:pt x="80848" y="164757"/>
                </a:lnTo>
                <a:lnTo>
                  <a:pt x="83515" y="164757"/>
                </a:lnTo>
                <a:lnTo>
                  <a:pt x="83515" y="164007"/>
                </a:lnTo>
                <a:close/>
              </a:path>
              <a:path w="83820" h="165100">
                <a:moveTo>
                  <a:pt x="31394" y="149491"/>
                </a:moveTo>
                <a:lnTo>
                  <a:pt x="30911" y="149821"/>
                </a:lnTo>
                <a:lnTo>
                  <a:pt x="29193" y="151561"/>
                </a:lnTo>
                <a:lnTo>
                  <a:pt x="28803" y="151892"/>
                </a:lnTo>
                <a:lnTo>
                  <a:pt x="28486" y="151892"/>
                </a:lnTo>
                <a:lnTo>
                  <a:pt x="27838" y="152057"/>
                </a:lnTo>
                <a:lnTo>
                  <a:pt x="25565" y="152717"/>
                </a:lnTo>
                <a:lnTo>
                  <a:pt x="24269" y="152958"/>
                </a:lnTo>
                <a:lnTo>
                  <a:pt x="21361" y="153289"/>
                </a:lnTo>
                <a:lnTo>
                  <a:pt x="19342" y="153377"/>
                </a:lnTo>
                <a:lnTo>
                  <a:pt x="70243" y="153377"/>
                </a:lnTo>
                <a:lnTo>
                  <a:pt x="53416" y="149656"/>
                </a:lnTo>
                <a:lnTo>
                  <a:pt x="31559" y="149656"/>
                </a:lnTo>
                <a:lnTo>
                  <a:pt x="31394" y="149491"/>
                </a:lnTo>
                <a:close/>
              </a:path>
              <a:path w="83820" h="165100">
                <a:moveTo>
                  <a:pt x="53162" y="21767"/>
                </a:moveTo>
                <a:lnTo>
                  <a:pt x="31559" y="21767"/>
                </a:lnTo>
                <a:lnTo>
                  <a:pt x="31559" y="149656"/>
                </a:lnTo>
                <a:lnTo>
                  <a:pt x="53416" y="149656"/>
                </a:lnTo>
                <a:lnTo>
                  <a:pt x="53162" y="75450"/>
                </a:lnTo>
                <a:lnTo>
                  <a:pt x="53162" y="21767"/>
                </a:lnTo>
                <a:close/>
              </a:path>
              <a:path w="83820" h="165100">
                <a:moveTo>
                  <a:pt x="50495" y="0"/>
                </a:moveTo>
                <a:lnTo>
                  <a:pt x="47421" y="0"/>
                </a:lnTo>
                <a:lnTo>
                  <a:pt x="46456" y="241"/>
                </a:lnTo>
                <a:lnTo>
                  <a:pt x="46126" y="736"/>
                </a:lnTo>
                <a:lnTo>
                  <a:pt x="44183" y="2552"/>
                </a:lnTo>
                <a:lnTo>
                  <a:pt x="4610" y="15824"/>
                </a:lnTo>
                <a:lnTo>
                  <a:pt x="0" y="15824"/>
                </a:lnTo>
                <a:lnTo>
                  <a:pt x="0" y="27216"/>
                </a:lnTo>
                <a:lnTo>
                  <a:pt x="4610" y="27216"/>
                </a:lnTo>
                <a:lnTo>
                  <a:pt x="9791" y="26885"/>
                </a:lnTo>
                <a:lnTo>
                  <a:pt x="31559" y="21767"/>
                </a:lnTo>
                <a:lnTo>
                  <a:pt x="53162" y="21767"/>
                </a:lnTo>
                <a:lnTo>
                  <a:pt x="53162" y="1485"/>
                </a:lnTo>
                <a:lnTo>
                  <a:pt x="51866" y="495"/>
                </a:lnTo>
                <a:lnTo>
                  <a:pt x="50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0575" y="249658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31563" y="21769"/>
                </a:moveTo>
                <a:lnTo>
                  <a:pt x="28407" y="23006"/>
                </a:lnTo>
                <a:lnTo>
                  <a:pt x="26141" y="23830"/>
                </a:lnTo>
                <a:lnTo>
                  <a:pt x="22903" y="24655"/>
                </a:lnTo>
                <a:lnTo>
                  <a:pt x="18695" y="25479"/>
                </a:lnTo>
                <a:lnTo>
                  <a:pt x="14486" y="26304"/>
                </a:lnTo>
                <a:lnTo>
                  <a:pt x="9792" y="26881"/>
                </a:lnTo>
                <a:lnTo>
                  <a:pt x="4613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13" y="15832"/>
                </a:lnTo>
                <a:lnTo>
                  <a:pt x="12220" y="15502"/>
                </a:lnTo>
                <a:lnTo>
                  <a:pt x="39332" y="6184"/>
                </a:lnTo>
                <a:lnTo>
                  <a:pt x="41922" y="4370"/>
                </a:lnTo>
                <a:lnTo>
                  <a:pt x="44188" y="2556"/>
                </a:lnTo>
                <a:lnTo>
                  <a:pt x="46131" y="742"/>
                </a:lnTo>
                <a:lnTo>
                  <a:pt x="46454" y="247"/>
                </a:lnTo>
                <a:lnTo>
                  <a:pt x="47426" y="0"/>
                </a:lnTo>
                <a:lnTo>
                  <a:pt x="49044" y="0"/>
                </a:lnTo>
                <a:lnTo>
                  <a:pt x="50501" y="0"/>
                </a:lnTo>
                <a:lnTo>
                  <a:pt x="51877" y="494"/>
                </a:lnTo>
                <a:lnTo>
                  <a:pt x="53172" y="1484"/>
                </a:lnTo>
                <a:lnTo>
                  <a:pt x="53172" y="75449"/>
                </a:lnTo>
                <a:lnTo>
                  <a:pt x="53415" y="149663"/>
                </a:lnTo>
                <a:lnTo>
                  <a:pt x="54548" y="150817"/>
                </a:lnTo>
                <a:lnTo>
                  <a:pt x="55519" y="151559"/>
                </a:lnTo>
                <a:lnTo>
                  <a:pt x="56328" y="151889"/>
                </a:lnTo>
                <a:lnTo>
                  <a:pt x="57137" y="152219"/>
                </a:lnTo>
                <a:lnTo>
                  <a:pt x="59080" y="152549"/>
                </a:lnTo>
                <a:lnTo>
                  <a:pt x="62155" y="152878"/>
                </a:lnTo>
                <a:lnTo>
                  <a:pt x="65231" y="153208"/>
                </a:lnTo>
                <a:lnTo>
                  <a:pt x="70248" y="153373"/>
                </a:lnTo>
                <a:lnTo>
                  <a:pt x="77209" y="153373"/>
                </a:lnTo>
                <a:lnTo>
                  <a:pt x="83521" y="153373"/>
                </a:lnTo>
                <a:lnTo>
                  <a:pt x="83521" y="164753"/>
                </a:lnTo>
                <a:lnTo>
                  <a:pt x="80851" y="164753"/>
                </a:lnTo>
                <a:lnTo>
                  <a:pt x="76526" y="164428"/>
                </a:lnTo>
                <a:lnTo>
                  <a:pt x="68650" y="164196"/>
                </a:lnTo>
                <a:lnTo>
                  <a:pt x="57223" y="164057"/>
                </a:lnTo>
                <a:lnTo>
                  <a:pt x="42246" y="164010"/>
                </a:lnTo>
                <a:lnTo>
                  <a:pt x="27481" y="164057"/>
                </a:lnTo>
                <a:lnTo>
                  <a:pt x="16206" y="164196"/>
                </a:lnTo>
                <a:lnTo>
                  <a:pt x="8421" y="164428"/>
                </a:lnTo>
                <a:lnTo>
                  <a:pt x="4127" y="164753"/>
                </a:lnTo>
                <a:lnTo>
                  <a:pt x="1213" y="164753"/>
                </a:lnTo>
                <a:lnTo>
                  <a:pt x="1213" y="153373"/>
                </a:lnTo>
                <a:lnTo>
                  <a:pt x="7526" y="153373"/>
                </a:lnTo>
                <a:lnTo>
                  <a:pt x="11087" y="153373"/>
                </a:lnTo>
                <a:lnTo>
                  <a:pt x="14163" y="153373"/>
                </a:lnTo>
                <a:lnTo>
                  <a:pt x="16752" y="153373"/>
                </a:lnTo>
                <a:lnTo>
                  <a:pt x="19342" y="153373"/>
                </a:lnTo>
                <a:lnTo>
                  <a:pt x="21366" y="153291"/>
                </a:lnTo>
                <a:lnTo>
                  <a:pt x="22822" y="153126"/>
                </a:lnTo>
                <a:lnTo>
                  <a:pt x="24279" y="152961"/>
                </a:lnTo>
                <a:lnTo>
                  <a:pt x="25574" y="152713"/>
                </a:lnTo>
                <a:lnTo>
                  <a:pt x="26707" y="152384"/>
                </a:lnTo>
                <a:lnTo>
                  <a:pt x="27840" y="152054"/>
                </a:lnTo>
                <a:lnTo>
                  <a:pt x="28487" y="151889"/>
                </a:lnTo>
                <a:lnTo>
                  <a:pt x="28649" y="151889"/>
                </a:lnTo>
                <a:lnTo>
                  <a:pt x="28811" y="151889"/>
                </a:lnTo>
                <a:lnTo>
                  <a:pt x="29297" y="151477"/>
                </a:lnTo>
                <a:lnTo>
                  <a:pt x="30106" y="150652"/>
                </a:lnTo>
                <a:lnTo>
                  <a:pt x="30915" y="149828"/>
                </a:lnTo>
                <a:lnTo>
                  <a:pt x="31401" y="149498"/>
                </a:lnTo>
                <a:lnTo>
                  <a:pt x="31563" y="149663"/>
                </a:lnTo>
                <a:lnTo>
                  <a:pt x="31563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50639" y="242455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53" y="0"/>
                </a:moveTo>
                <a:lnTo>
                  <a:pt x="10680" y="0"/>
                </a:lnTo>
                <a:lnTo>
                  <a:pt x="7289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6992" y="94572"/>
                </a:lnTo>
                <a:lnTo>
                  <a:pt x="11899" y="128130"/>
                </a:lnTo>
                <a:lnTo>
                  <a:pt x="17564" y="128130"/>
                </a:lnTo>
                <a:lnTo>
                  <a:pt x="26647" y="46120"/>
                </a:lnTo>
                <a:lnTo>
                  <a:pt x="29375" y="13601"/>
                </a:lnTo>
                <a:lnTo>
                  <a:pt x="29222" y="9804"/>
                </a:lnTo>
                <a:lnTo>
                  <a:pt x="27673" y="6591"/>
                </a:lnTo>
                <a:lnTo>
                  <a:pt x="21856" y="1320"/>
                </a:lnTo>
                <a:lnTo>
                  <a:pt x="18453" y="0"/>
                </a:lnTo>
                <a:close/>
              </a:path>
              <a:path w="29845" h="177165">
                <a:moveTo>
                  <a:pt x="15290" y="147180"/>
                </a:moveTo>
                <a:lnTo>
                  <a:pt x="11087" y="147180"/>
                </a:lnTo>
                <a:lnTo>
                  <a:pt x="7531" y="148501"/>
                </a:lnTo>
                <a:lnTo>
                  <a:pt x="1701" y="153784"/>
                </a:lnTo>
                <a:lnTo>
                  <a:pt x="241" y="157403"/>
                </a:lnTo>
                <a:lnTo>
                  <a:pt x="241" y="162026"/>
                </a:lnTo>
                <a:lnTo>
                  <a:pt x="406" y="166979"/>
                </a:lnTo>
                <a:lnTo>
                  <a:pt x="1866" y="170688"/>
                </a:lnTo>
                <a:lnTo>
                  <a:pt x="7365" y="175628"/>
                </a:lnTo>
                <a:lnTo>
                  <a:pt x="10769" y="176872"/>
                </a:lnTo>
                <a:lnTo>
                  <a:pt x="18859" y="176872"/>
                </a:lnTo>
                <a:lnTo>
                  <a:pt x="22263" y="175628"/>
                </a:lnTo>
                <a:lnTo>
                  <a:pt x="27762" y="170688"/>
                </a:lnTo>
                <a:lnTo>
                  <a:pt x="29133" y="166979"/>
                </a:lnTo>
                <a:lnTo>
                  <a:pt x="29133" y="157403"/>
                </a:lnTo>
                <a:lnTo>
                  <a:pt x="27762" y="153860"/>
                </a:lnTo>
                <a:lnTo>
                  <a:pt x="22263" y="148920"/>
                </a:lnTo>
                <a:lnTo>
                  <a:pt x="19024" y="147510"/>
                </a:lnTo>
                <a:lnTo>
                  <a:pt x="15290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50639" y="242453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70">
                <a:moveTo>
                  <a:pt x="0" y="13605"/>
                </a:moveTo>
                <a:lnTo>
                  <a:pt x="0" y="10142"/>
                </a:lnTo>
                <a:lnTo>
                  <a:pt x="1456" y="7008"/>
                </a:lnTo>
                <a:lnTo>
                  <a:pt x="4370" y="4205"/>
                </a:lnTo>
                <a:lnTo>
                  <a:pt x="7283" y="1401"/>
                </a:lnTo>
                <a:lnTo>
                  <a:pt x="10683" y="0"/>
                </a:lnTo>
                <a:lnTo>
                  <a:pt x="14567" y="0"/>
                </a:lnTo>
                <a:lnTo>
                  <a:pt x="18452" y="0"/>
                </a:lnTo>
                <a:lnTo>
                  <a:pt x="21851" y="1319"/>
                </a:lnTo>
                <a:lnTo>
                  <a:pt x="24765" y="3958"/>
                </a:lnTo>
                <a:lnTo>
                  <a:pt x="27678" y="6596"/>
                </a:lnTo>
                <a:lnTo>
                  <a:pt x="29216" y="9812"/>
                </a:lnTo>
                <a:lnTo>
                  <a:pt x="29378" y="13605"/>
                </a:lnTo>
                <a:lnTo>
                  <a:pt x="29074" y="17795"/>
                </a:lnTo>
                <a:lnTo>
                  <a:pt x="24522" y="70255"/>
                </a:lnTo>
                <a:lnTo>
                  <a:pt x="20819" y="111690"/>
                </a:lnTo>
                <a:lnTo>
                  <a:pt x="17562" y="128141"/>
                </a:lnTo>
                <a:lnTo>
                  <a:pt x="14810" y="128141"/>
                </a:lnTo>
                <a:lnTo>
                  <a:pt x="11897" y="128141"/>
                </a:lnTo>
                <a:lnTo>
                  <a:pt x="4855" y="70502"/>
                </a:lnTo>
                <a:lnTo>
                  <a:pt x="1214" y="28819"/>
                </a:lnTo>
                <a:lnTo>
                  <a:pt x="303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50880" y="328194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0" y="14842"/>
                </a:moveTo>
                <a:lnTo>
                  <a:pt x="0" y="10224"/>
                </a:lnTo>
                <a:lnTo>
                  <a:pt x="1456" y="6596"/>
                </a:lnTo>
                <a:lnTo>
                  <a:pt x="4370" y="3958"/>
                </a:lnTo>
                <a:lnTo>
                  <a:pt x="7283" y="1319"/>
                </a:lnTo>
                <a:lnTo>
                  <a:pt x="10844" y="0"/>
                </a:lnTo>
                <a:lnTo>
                  <a:pt x="15053" y="0"/>
                </a:lnTo>
                <a:lnTo>
                  <a:pt x="28892" y="10224"/>
                </a:lnTo>
                <a:lnTo>
                  <a:pt x="28892" y="14842"/>
                </a:lnTo>
                <a:lnTo>
                  <a:pt x="28892" y="19790"/>
                </a:lnTo>
                <a:lnTo>
                  <a:pt x="27516" y="23500"/>
                </a:lnTo>
                <a:lnTo>
                  <a:pt x="24765" y="25974"/>
                </a:lnTo>
                <a:lnTo>
                  <a:pt x="22013" y="28448"/>
                </a:lnTo>
                <a:lnTo>
                  <a:pt x="18614" y="29685"/>
                </a:lnTo>
                <a:lnTo>
                  <a:pt x="14567" y="29685"/>
                </a:lnTo>
                <a:lnTo>
                  <a:pt x="10521" y="29685"/>
                </a:lnTo>
                <a:lnTo>
                  <a:pt x="7121" y="28448"/>
                </a:lnTo>
                <a:lnTo>
                  <a:pt x="4370" y="25974"/>
                </a:lnTo>
                <a:lnTo>
                  <a:pt x="1618" y="23500"/>
                </a:lnTo>
                <a:lnTo>
                  <a:pt x="161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22118" y="1852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89" y="9893"/>
                </a:lnTo>
                <a:lnTo>
                  <a:pt x="158305" y="9639"/>
                </a:lnTo>
                <a:lnTo>
                  <a:pt x="160566" y="8318"/>
                </a:lnTo>
                <a:lnTo>
                  <a:pt x="161696" y="6756"/>
                </a:lnTo>
                <a:lnTo>
                  <a:pt x="161575" y="2794"/>
                </a:lnTo>
                <a:lnTo>
                  <a:pt x="160489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05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489" y="56730"/>
                </a:lnTo>
                <a:lnTo>
                  <a:pt x="161696" y="55079"/>
                </a:lnTo>
                <a:lnTo>
                  <a:pt x="161696" y="51282"/>
                </a:lnTo>
                <a:lnTo>
                  <a:pt x="160566" y="49631"/>
                </a:lnTo>
                <a:lnTo>
                  <a:pt x="158305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22118" y="185244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0" y="0"/>
                </a:lnTo>
                <a:lnTo>
                  <a:pt x="160488" y="1319"/>
                </a:lnTo>
                <a:lnTo>
                  <a:pt x="161702" y="2968"/>
                </a:lnTo>
                <a:lnTo>
                  <a:pt x="161702" y="4947"/>
                </a:lnTo>
                <a:lnTo>
                  <a:pt x="161702" y="6761"/>
                </a:lnTo>
                <a:lnTo>
                  <a:pt x="160569" y="8328"/>
                </a:lnTo>
                <a:lnTo>
                  <a:pt x="158303" y="9647"/>
                </a:lnTo>
                <a:lnTo>
                  <a:pt x="81093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22118" y="213199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03" y="0"/>
                </a:lnTo>
                <a:lnTo>
                  <a:pt x="160569" y="1649"/>
                </a:lnTo>
                <a:lnTo>
                  <a:pt x="161702" y="3298"/>
                </a:lnTo>
                <a:lnTo>
                  <a:pt x="161702" y="4947"/>
                </a:lnTo>
                <a:lnTo>
                  <a:pt x="161702" y="7091"/>
                </a:lnTo>
                <a:lnTo>
                  <a:pt x="160488" y="8740"/>
                </a:lnTo>
                <a:lnTo>
                  <a:pt x="158060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92259" y="202103"/>
            <a:ext cx="384977" cy="0"/>
          </a:xfrm>
          <a:custGeom>
            <a:avLst/>
            <a:gdLst/>
            <a:ahLst/>
            <a:cxnLst/>
            <a:rect l="l" t="t" r="r" b="b"/>
            <a:pathLst>
              <a:path w="389254">
                <a:moveTo>
                  <a:pt x="0" y="0"/>
                </a:moveTo>
                <a:lnTo>
                  <a:pt x="388721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16035" y="76927"/>
            <a:ext cx="94203" cy="65473"/>
          </a:xfrm>
          <a:custGeom>
            <a:avLst/>
            <a:gdLst/>
            <a:ahLst/>
            <a:cxnLst/>
            <a:rect l="l" t="t" r="r" b="b"/>
            <a:pathLst>
              <a:path w="95250" h="112395">
                <a:moveTo>
                  <a:pt x="60210" y="0"/>
                </a:moveTo>
                <a:lnTo>
                  <a:pt x="21361" y="17805"/>
                </a:lnTo>
                <a:lnTo>
                  <a:pt x="1180" y="54343"/>
                </a:lnTo>
                <a:lnTo>
                  <a:pt x="0" y="67945"/>
                </a:lnTo>
                <a:lnTo>
                  <a:pt x="759" y="76665"/>
                </a:lnTo>
                <a:lnTo>
                  <a:pt x="23309" y="108951"/>
                </a:lnTo>
                <a:lnTo>
                  <a:pt x="40309" y="112229"/>
                </a:lnTo>
                <a:lnTo>
                  <a:pt x="46621" y="112229"/>
                </a:lnTo>
                <a:lnTo>
                  <a:pt x="52768" y="111404"/>
                </a:lnTo>
                <a:lnTo>
                  <a:pt x="64744" y="108102"/>
                </a:lnTo>
                <a:lnTo>
                  <a:pt x="69850" y="106045"/>
                </a:lnTo>
                <a:lnTo>
                  <a:pt x="74614" y="103238"/>
                </a:lnTo>
                <a:lnTo>
                  <a:pt x="48069" y="103238"/>
                </a:lnTo>
                <a:lnTo>
                  <a:pt x="34480" y="102908"/>
                </a:lnTo>
                <a:lnTo>
                  <a:pt x="29375" y="100596"/>
                </a:lnTo>
                <a:lnTo>
                  <a:pt x="22580" y="91694"/>
                </a:lnTo>
                <a:lnTo>
                  <a:pt x="20878" y="85598"/>
                </a:lnTo>
                <a:lnTo>
                  <a:pt x="20925" y="76665"/>
                </a:lnTo>
                <a:lnTo>
                  <a:pt x="21043" y="73723"/>
                </a:lnTo>
                <a:lnTo>
                  <a:pt x="21602" y="68935"/>
                </a:lnTo>
                <a:lnTo>
                  <a:pt x="24041" y="55168"/>
                </a:lnTo>
                <a:lnTo>
                  <a:pt x="24041" y="54838"/>
                </a:lnTo>
                <a:lnTo>
                  <a:pt x="24193" y="54508"/>
                </a:lnTo>
                <a:lnTo>
                  <a:pt x="27279" y="54343"/>
                </a:lnTo>
                <a:lnTo>
                  <a:pt x="33261" y="54343"/>
                </a:lnTo>
                <a:lnTo>
                  <a:pt x="43031" y="54033"/>
                </a:lnTo>
                <a:lnTo>
                  <a:pt x="79271" y="45186"/>
                </a:lnTo>
                <a:lnTo>
                  <a:pt x="28321" y="45186"/>
                </a:lnTo>
                <a:lnTo>
                  <a:pt x="26708" y="45110"/>
                </a:lnTo>
                <a:lnTo>
                  <a:pt x="54305" y="10464"/>
                </a:lnTo>
                <a:lnTo>
                  <a:pt x="59245" y="9321"/>
                </a:lnTo>
                <a:lnTo>
                  <a:pt x="90125" y="9321"/>
                </a:lnTo>
                <a:lnTo>
                  <a:pt x="79400" y="1981"/>
                </a:lnTo>
                <a:lnTo>
                  <a:pt x="73075" y="165"/>
                </a:lnTo>
                <a:lnTo>
                  <a:pt x="65074" y="165"/>
                </a:lnTo>
                <a:lnTo>
                  <a:pt x="60210" y="0"/>
                </a:lnTo>
                <a:close/>
              </a:path>
              <a:path w="95250" h="112395">
                <a:moveTo>
                  <a:pt x="89750" y="79578"/>
                </a:moveTo>
                <a:lnTo>
                  <a:pt x="88620" y="79578"/>
                </a:lnTo>
                <a:lnTo>
                  <a:pt x="87655" y="80391"/>
                </a:lnTo>
                <a:lnTo>
                  <a:pt x="86194" y="82042"/>
                </a:lnTo>
                <a:lnTo>
                  <a:pt x="80980" y="87401"/>
                </a:lnTo>
                <a:lnTo>
                  <a:pt x="48069" y="103238"/>
                </a:lnTo>
                <a:lnTo>
                  <a:pt x="74614" y="103238"/>
                </a:lnTo>
                <a:lnTo>
                  <a:pt x="94856" y="86093"/>
                </a:lnTo>
                <a:lnTo>
                  <a:pt x="94526" y="84442"/>
                </a:lnTo>
                <a:lnTo>
                  <a:pt x="93713" y="83286"/>
                </a:lnTo>
                <a:lnTo>
                  <a:pt x="90805" y="80314"/>
                </a:lnTo>
                <a:lnTo>
                  <a:pt x="89750" y="79578"/>
                </a:lnTo>
                <a:close/>
              </a:path>
              <a:path w="95250" h="112395">
                <a:moveTo>
                  <a:pt x="90125" y="9321"/>
                </a:moveTo>
                <a:lnTo>
                  <a:pt x="74625" y="9321"/>
                </a:lnTo>
                <a:lnTo>
                  <a:pt x="80124" y="13601"/>
                </a:lnTo>
                <a:lnTo>
                  <a:pt x="81035" y="21691"/>
                </a:lnTo>
                <a:lnTo>
                  <a:pt x="44249" y="44815"/>
                </a:lnTo>
                <a:lnTo>
                  <a:pt x="31559" y="45186"/>
                </a:lnTo>
                <a:lnTo>
                  <a:pt x="79271" y="45186"/>
                </a:lnTo>
                <a:lnTo>
                  <a:pt x="86012" y="40112"/>
                </a:lnTo>
                <a:lnTo>
                  <a:pt x="91064" y="31859"/>
                </a:lnTo>
                <a:lnTo>
                  <a:pt x="92668" y="22174"/>
                </a:lnTo>
                <a:lnTo>
                  <a:pt x="92748" y="14592"/>
                </a:lnTo>
                <a:lnTo>
                  <a:pt x="90125" y="93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16035" y="76927"/>
            <a:ext cx="94203" cy="65473"/>
          </a:xfrm>
          <a:custGeom>
            <a:avLst/>
            <a:gdLst/>
            <a:ahLst/>
            <a:cxnLst/>
            <a:rect l="l" t="t" r="r" b="b"/>
            <a:pathLst>
              <a:path w="95250" h="112395">
                <a:moveTo>
                  <a:pt x="0" y="67946"/>
                </a:moveTo>
                <a:lnTo>
                  <a:pt x="11654" y="28036"/>
                </a:lnTo>
                <a:lnTo>
                  <a:pt x="16510" y="22923"/>
                </a:lnTo>
                <a:lnTo>
                  <a:pt x="21366" y="17811"/>
                </a:lnTo>
                <a:lnTo>
                  <a:pt x="26788" y="13523"/>
                </a:lnTo>
                <a:lnTo>
                  <a:pt x="32777" y="10060"/>
                </a:lnTo>
                <a:lnTo>
                  <a:pt x="38766" y="6596"/>
                </a:lnTo>
                <a:lnTo>
                  <a:pt x="44431" y="4040"/>
                </a:lnTo>
                <a:lnTo>
                  <a:pt x="49773" y="2391"/>
                </a:lnTo>
                <a:lnTo>
                  <a:pt x="55114" y="742"/>
                </a:lnTo>
                <a:lnTo>
                  <a:pt x="60213" y="0"/>
                </a:lnTo>
                <a:lnTo>
                  <a:pt x="65069" y="165"/>
                </a:lnTo>
                <a:lnTo>
                  <a:pt x="65797" y="165"/>
                </a:lnTo>
                <a:lnTo>
                  <a:pt x="73081" y="165"/>
                </a:lnTo>
                <a:lnTo>
                  <a:pt x="79394" y="1979"/>
                </a:lnTo>
                <a:lnTo>
                  <a:pt x="84735" y="5607"/>
                </a:lnTo>
                <a:lnTo>
                  <a:pt x="90077" y="9235"/>
                </a:lnTo>
                <a:lnTo>
                  <a:pt x="92748" y="14595"/>
                </a:lnTo>
                <a:lnTo>
                  <a:pt x="92748" y="21686"/>
                </a:lnTo>
                <a:lnTo>
                  <a:pt x="65797" y="50877"/>
                </a:lnTo>
                <a:lnTo>
                  <a:pt x="33263" y="54340"/>
                </a:lnTo>
                <a:lnTo>
                  <a:pt x="27274" y="54340"/>
                </a:lnTo>
                <a:lnTo>
                  <a:pt x="24198" y="54505"/>
                </a:lnTo>
                <a:lnTo>
                  <a:pt x="24036" y="54835"/>
                </a:lnTo>
                <a:lnTo>
                  <a:pt x="24036" y="55165"/>
                </a:lnTo>
                <a:lnTo>
                  <a:pt x="23551" y="58051"/>
                </a:lnTo>
                <a:lnTo>
                  <a:pt x="22580" y="63493"/>
                </a:lnTo>
                <a:lnTo>
                  <a:pt x="21608" y="68935"/>
                </a:lnTo>
                <a:lnTo>
                  <a:pt x="21042" y="73718"/>
                </a:lnTo>
                <a:lnTo>
                  <a:pt x="20880" y="77841"/>
                </a:lnTo>
                <a:lnTo>
                  <a:pt x="20880" y="85592"/>
                </a:lnTo>
                <a:lnTo>
                  <a:pt x="22580" y="91694"/>
                </a:lnTo>
                <a:lnTo>
                  <a:pt x="25979" y="96147"/>
                </a:lnTo>
                <a:lnTo>
                  <a:pt x="29378" y="100600"/>
                </a:lnTo>
                <a:lnTo>
                  <a:pt x="34477" y="102908"/>
                </a:lnTo>
                <a:lnTo>
                  <a:pt x="41275" y="103073"/>
                </a:lnTo>
                <a:lnTo>
                  <a:pt x="48073" y="103238"/>
                </a:lnTo>
                <a:lnTo>
                  <a:pt x="86192" y="82046"/>
                </a:lnTo>
                <a:lnTo>
                  <a:pt x="87649" y="80397"/>
                </a:lnTo>
                <a:lnTo>
                  <a:pt x="88620" y="79573"/>
                </a:lnTo>
                <a:lnTo>
                  <a:pt x="89106" y="79573"/>
                </a:lnTo>
                <a:lnTo>
                  <a:pt x="89753" y="79573"/>
                </a:lnTo>
                <a:lnTo>
                  <a:pt x="90805" y="80315"/>
                </a:lnTo>
                <a:lnTo>
                  <a:pt x="92262" y="81799"/>
                </a:lnTo>
                <a:lnTo>
                  <a:pt x="93719" y="83283"/>
                </a:lnTo>
                <a:lnTo>
                  <a:pt x="94528" y="84438"/>
                </a:lnTo>
                <a:lnTo>
                  <a:pt x="94690" y="85262"/>
                </a:lnTo>
                <a:lnTo>
                  <a:pt x="94852" y="86087"/>
                </a:lnTo>
                <a:lnTo>
                  <a:pt x="94124" y="87406"/>
                </a:lnTo>
                <a:lnTo>
                  <a:pt x="92505" y="89220"/>
                </a:lnTo>
                <a:lnTo>
                  <a:pt x="90886" y="91034"/>
                </a:lnTo>
                <a:lnTo>
                  <a:pt x="88458" y="93261"/>
                </a:lnTo>
                <a:lnTo>
                  <a:pt x="85221" y="95899"/>
                </a:lnTo>
                <a:lnTo>
                  <a:pt x="81984" y="98538"/>
                </a:lnTo>
                <a:lnTo>
                  <a:pt x="78261" y="101094"/>
                </a:lnTo>
                <a:lnTo>
                  <a:pt x="74052" y="103568"/>
                </a:lnTo>
                <a:lnTo>
                  <a:pt x="69844" y="106042"/>
                </a:lnTo>
                <a:lnTo>
                  <a:pt x="64745" y="108103"/>
                </a:lnTo>
                <a:lnTo>
                  <a:pt x="58756" y="109752"/>
                </a:lnTo>
                <a:lnTo>
                  <a:pt x="52767" y="111402"/>
                </a:lnTo>
                <a:lnTo>
                  <a:pt x="46616" y="112226"/>
                </a:lnTo>
                <a:lnTo>
                  <a:pt x="40304" y="112226"/>
                </a:lnTo>
                <a:lnTo>
                  <a:pt x="6100" y="92251"/>
                </a:lnTo>
                <a:lnTo>
                  <a:pt x="758" y="76666"/>
                </a:lnTo>
                <a:lnTo>
                  <a:pt x="0" y="6794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42449" y="82355"/>
            <a:ext cx="54010" cy="21084"/>
          </a:xfrm>
          <a:custGeom>
            <a:avLst/>
            <a:gdLst/>
            <a:ahLst/>
            <a:cxnLst/>
            <a:rect l="l" t="t" r="r" b="b"/>
            <a:pathLst>
              <a:path w="54610" h="36194">
                <a:moveTo>
                  <a:pt x="54386" y="12863"/>
                </a:moveTo>
                <a:lnTo>
                  <a:pt x="53415" y="4287"/>
                </a:lnTo>
                <a:lnTo>
                  <a:pt x="47911" y="0"/>
                </a:lnTo>
                <a:lnTo>
                  <a:pt x="37876" y="0"/>
                </a:lnTo>
                <a:lnTo>
                  <a:pt x="32534" y="0"/>
                </a:lnTo>
                <a:lnTo>
                  <a:pt x="27597" y="1154"/>
                </a:lnTo>
                <a:lnTo>
                  <a:pt x="23065" y="3463"/>
                </a:lnTo>
                <a:lnTo>
                  <a:pt x="18533" y="5772"/>
                </a:lnTo>
                <a:lnTo>
                  <a:pt x="14891" y="8575"/>
                </a:lnTo>
                <a:lnTo>
                  <a:pt x="12139" y="11874"/>
                </a:lnTo>
                <a:lnTo>
                  <a:pt x="9388" y="15172"/>
                </a:lnTo>
                <a:lnTo>
                  <a:pt x="7041" y="18553"/>
                </a:lnTo>
                <a:lnTo>
                  <a:pt x="5098" y="22016"/>
                </a:lnTo>
                <a:lnTo>
                  <a:pt x="3156" y="25479"/>
                </a:lnTo>
                <a:lnTo>
                  <a:pt x="1861" y="28448"/>
                </a:lnTo>
                <a:lnTo>
                  <a:pt x="1213" y="30922"/>
                </a:lnTo>
                <a:lnTo>
                  <a:pt x="566" y="33395"/>
                </a:lnTo>
                <a:lnTo>
                  <a:pt x="161" y="34962"/>
                </a:lnTo>
                <a:lnTo>
                  <a:pt x="0" y="35622"/>
                </a:lnTo>
                <a:lnTo>
                  <a:pt x="0" y="35787"/>
                </a:lnTo>
                <a:lnTo>
                  <a:pt x="1618" y="35869"/>
                </a:lnTo>
                <a:lnTo>
                  <a:pt x="4855" y="35869"/>
                </a:lnTo>
                <a:lnTo>
                  <a:pt x="43217" y="29932"/>
                </a:lnTo>
                <a:lnTo>
                  <a:pt x="54224" y="20284"/>
                </a:lnTo>
                <a:lnTo>
                  <a:pt x="54386" y="128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34032" y="63081"/>
            <a:ext cx="103624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627" y="0"/>
                </a:lnTo>
              </a:path>
            </a:pathLst>
          </a:custGeom>
          <a:ln w="6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34031" y="61043"/>
            <a:ext cx="103624" cy="4439"/>
          </a:xfrm>
          <a:custGeom>
            <a:avLst/>
            <a:gdLst/>
            <a:ahLst/>
            <a:cxnLst/>
            <a:rect l="l" t="t" r="r" b="b"/>
            <a:pathLst>
              <a:path w="104775" h="7619">
                <a:moveTo>
                  <a:pt x="0" y="5771"/>
                </a:moveTo>
                <a:lnTo>
                  <a:pt x="0" y="5013"/>
                </a:lnTo>
                <a:lnTo>
                  <a:pt x="0" y="3497"/>
                </a:lnTo>
                <a:lnTo>
                  <a:pt x="0" y="1982"/>
                </a:lnTo>
                <a:lnTo>
                  <a:pt x="801" y="816"/>
                </a:lnTo>
                <a:lnTo>
                  <a:pt x="2403" y="0"/>
                </a:lnTo>
                <a:lnTo>
                  <a:pt x="102135" y="0"/>
                </a:lnTo>
                <a:lnTo>
                  <a:pt x="103852" y="932"/>
                </a:lnTo>
                <a:lnTo>
                  <a:pt x="104710" y="2098"/>
                </a:lnTo>
                <a:lnTo>
                  <a:pt x="104710" y="3497"/>
                </a:lnTo>
                <a:lnTo>
                  <a:pt x="104710" y="4897"/>
                </a:lnTo>
                <a:lnTo>
                  <a:pt x="103852" y="6063"/>
                </a:lnTo>
                <a:lnTo>
                  <a:pt x="102135" y="6995"/>
                </a:lnTo>
                <a:lnTo>
                  <a:pt x="2403" y="6995"/>
                </a:lnTo>
                <a:lnTo>
                  <a:pt x="801" y="6179"/>
                </a:lnTo>
                <a:lnTo>
                  <a:pt x="0" y="5013"/>
                </a:lnTo>
                <a:lnTo>
                  <a:pt x="0" y="3497"/>
                </a:lnTo>
                <a:lnTo>
                  <a:pt x="0" y="577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66794" y="20697"/>
            <a:ext cx="58406" cy="68062"/>
          </a:xfrm>
          <a:custGeom>
            <a:avLst/>
            <a:gdLst/>
            <a:ahLst/>
            <a:cxnLst/>
            <a:rect l="l" t="t" r="r" b="b"/>
            <a:pathLst>
              <a:path w="59054" h="116839">
                <a:moveTo>
                  <a:pt x="59042" y="108432"/>
                </a:moveTo>
                <a:lnTo>
                  <a:pt x="850" y="108432"/>
                </a:lnTo>
                <a:lnTo>
                  <a:pt x="850" y="116484"/>
                </a:lnTo>
                <a:lnTo>
                  <a:pt x="2921" y="116484"/>
                </a:lnTo>
                <a:lnTo>
                  <a:pt x="5954" y="116253"/>
                </a:lnTo>
                <a:lnTo>
                  <a:pt x="11456" y="116090"/>
                </a:lnTo>
                <a:lnTo>
                  <a:pt x="59042" y="115963"/>
                </a:lnTo>
                <a:lnTo>
                  <a:pt x="59042" y="108432"/>
                </a:lnTo>
                <a:close/>
              </a:path>
              <a:path w="59054" h="116839">
                <a:moveTo>
                  <a:pt x="59042" y="115963"/>
                </a:moveTo>
                <a:lnTo>
                  <a:pt x="29870" y="115963"/>
                </a:lnTo>
                <a:lnTo>
                  <a:pt x="48536" y="116090"/>
                </a:lnTo>
                <a:lnTo>
                  <a:pt x="54105" y="116253"/>
                </a:lnTo>
                <a:lnTo>
                  <a:pt x="57162" y="116484"/>
                </a:lnTo>
                <a:lnTo>
                  <a:pt x="59042" y="116484"/>
                </a:lnTo>
                <a:lnTo>
                  <a:pt x="59042" y="115963"/>
                </a:lnTo>
                <a:close/>
              </a:path>
              <a:path w="59054" h="116839">
                <a:moveTo>
                  <a:pt x="22199" y="105702"/>
                </a:moveTo>
                <a:lnTo>
                  <a:pt x="21856" y="105930"/>
                </a:lnTo>
                <a:lnTo>
                  <a:pt x="20654" y="107149"/>
                </a:lnTo>
                <a:lnTo>
                  <a:pt x="20370" y="107391"/>
                </a:lnTo>
                <a:lnTo>
                  <a:pt x="20142" y="107391"/>
                </a:lnTo>
                <a:lnTo>
                  <a:pt x="19685" y="107505"/>
                </a:lnTo>
                <a:lnTo>
                  <a:pt x="18084" y="107975"/>
                </a:lnTo>
                <a:lnTo>
                  <a:pt x="17157" y="108140"/>
                </a:lnTo>
                <a:lnTo>
                  <a:pt x="15100" y="108381"/>
                </a:lnTo>
                <a:lnTo>
                  <a:pt x="13677" y="108432"/>
                </a:lnTo>
                <a:lnTo>
                  <a:pt x="49669" y="108432"/>
                </a:lnTo>
                <a:lnTo>
                  <a:pt x="37757" y="105816"/>
                </a:lnTo>
                <a:lnTo>
                  <a:pt x="22313" y="105816"/>
                </a:lnTo>
                <a:close/>
              </a:path>
              <a:path w="59054" h="116839">
                <a:moveTo>
                  <a:pt x="37592" y="15392"/>
                </a:moveTo>
                <a:lnTo>
                  <a:pt x="22313" y="15392"/>
                </a:lnTo>
                <a:lnTo>
                  <a:pt x="22313" y="105816"/>
                </a:lnTo>
                <a:lnTo>
                  <a:pt x="37757" y="105816"/>
                </a:lnTo>
                <a:lnTo>
                  <a:pt x="37592" y="53339"/>
                </a:lnTo>
                <a:lnTo>
                  <a:pt x="37592" y="15392"/>
                </a:lnTo>
                <a:close/>
              </a:path>
              <a:path w="59054" h="116839">
                <a:moveTo>
                  <a:pt x="35699" y="0"/>
                </a:moveTo>
                <a:lnTo>
                  <a:pt x="33528" y="0"/>
                </a:lnTo>
                <a:lnTo>
                  <a:pt x="32842" y="177"/>
                </a:lnTo>
                <a:lnTo>
                  <a:pt x="32613" y="520"/>
                </a:lnTo>
                <a:lnTo>
                  <a:pt x="31242" y="1803"/>
                </a:lnTo>
                <a:lnTo>
                  <a:pt x="3263" y="11188"/>
                </a:lnTo>
                <a:lnTo>
                  <a:pt x="0" y="11188"/>
                </a:lnTo>
                <a:lnTo>
                  <a:pt x="0" y="19240"/>
                </a:lnTo>
                <a:lnTo>
                  <a:pt x="3263" y="19240"/>
                </a:lnTo>
                <a:lnTo>
                  <a:pt x="6921" y="19011"/>
                </a:lnTo>
                <a:lnTo>
                  <a:pt x="22313" y="15392"/>
                </a:lnTo>
                <a:lnTo>
                  <a:pt x="37592" y="15392"/>
                </a:lnTo>
                <a:lnTo>
                  <a:pt x="37592" y="1054"/>
                </a:lnTo>
                <a:lnTo>
                  <a:pt x="36677" y="355"/>
                </a:lnTo>
                <a:lnTo>
                  <a:pt x="35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66793" y="20698"/>
            <a:ext cx="58406" cy="68062"/>
          </a:xfrm>
          <a:custGeom>
            <a:avLst/>
            <a:gdLst/>
            <a:ahLst/>
            <a:cxnLst/>
            <a:rect l="l" t="t" r="r" b="b"/>
            <a:pathLst>
              <a:path w="59054" h="116839">
                <a:moveTo>
                  <a:pt x="22315" y="15390"/>
                </a:moveTo>
                <a:lnTo>
                  <a:pt x="3261" y="19238"/>
                </a:lnTo>
                <a:lnTo>
                  <a:pt x="0" y="19238"/>
                </a:lnTo>
                <a:lnTo>
                  <a:pt x="0" y="11193"/>
                </a:lnTo>
                <a:lnTo>
                  <a:pt x="3261" y="11193"/>
                </a:lnTo>
                <a:lnTo>
                  <a:pt x="8640" y="10960"/>
                </a:lnTo>
                <a:lnTo>
                  <a:pt x="13618" y="10085"/>
                </a:lnTo>
                <a:lnTo>
                  <a:pt x="18195" y="8569"/>
                </a:lnTo>
                <a:lnTo>
                  <a:pt x="22773" y="7054"/>
                </a:lnTo>
                <a:lnTo>
                  <a:pt x="32843" y="174"/>
                </a:lnTo>
                <a:lnTo>
                  <a:pt x="33530" y="0"/>
                </a:lnTo>
                <a:lnTo>
                  <a:pt x="34674" y="0"/>
                </a:lnTo>
                <a:lnTo>
                  <a:pt x="35704" y="0"/>
                </a:lnTo>
                <a:lnTo>
                  <a:pt x="36677" y="349"/>
                </a:lnTo>
                <a:lnTo>
                  <a:pt x="37592" y="1049"/>
                </a:lnTo>
                <a:lnTo>
                  <a:pt x="37592" y="53343"/>
                </a:lnTo>
                <a:lnTo>
                  <a:pt x="37764" y="105811"/>
                </a:lnTo>
                <a:lnTo>
                  <a:pt x="38565" y="106628"/>
                </a:lnTo>
                <a:lnTo>
                  <a:pt x="39252" y="107152"/>
                </a:lnTo>
                <a:lnTo>
                  <a:pt x="39824" y="107385"/>
                </a:lnTo>
                <a:lnTo>
                  <a:pt x="40396" y="107618"/>
                </a:lnTo>
                <a:lnTo>
                  <a:pt x="41769" y="107852"/>
                </a:lnTo>
                <a:lnTo>
                  <a:pt x="43944" y="108085"/>
                </a:lnTo>
                <a:lnTo>
                  <a:pt x="46118" y="108318"/>
                </a:lnTo>
                <a:lnTo>
                  <a:pt x="49666" y="108435"/>
                </a:lnTo>
                <a:lnTo>
                  <a:pt x="54586" y="108435"/>
                </a:lnTo>
                <a:lnTo>
                  <a:pt x="59050" y="108435"/>
                </a:lnTo>
                <a:lnTo>
                  <a:pt x="59050" y="116480"/>
                </a:lnTo>
                <a:lnTo>
                  <a:pt x="57161" y="116480"/>
                </a:lnTo>
                <a:lnTo>
                  <a:pt x="54104" y="116250"/>
                </a:lnTo>
                <a:lnTo>
                  <a:pt x="48536" y="116086"/>
                </a:lnTo>
                <a:lnTo>
                  <a:pt x="40457" y="115988"/>
                </a:lnTo>
                <a:lnTo>
                  <a:pt x="29868" y="115955"/>
                </a:lnTo>
                <a:lnTo>
                  <a:pt x="19429" y="115988"/>
                </a:lnTo>
                <a:lnTo>
                  <a:pt x="11458" y="116086"/>
                </a:lnTo>
                <a:lnTo>
                  <a:pt x="5954" y="116250"/>
                </a:lnTo>
                <a:lnTo>
                  <a:pt x="2918" y="116480"/>
                </a:lnTo>
                <a:lnTo>
                  <a:pt x="858" y="116480"/>
                </a:lnTo>
                <a:lnTo>
                  <a:pt x="858" y="108435"/>
                </a:lnTo>
                <a:lnTo>
                  <a:pt x="5321" y="108435"/>
                </a:lnTo>
                <a:lnTo>
                  <a:pt x="7839" y="108435"/>
                </a:lnTo>
                <a:lnTo>
                  <a:pt x="10013" y="108435"/>
                </a:lnTo>
                <a:lnTo>
                  <a:pt x="11844" y="108435"/>
                </a:lnTo>
                <a:lnTo>
                  <a:pt x="13675" y="108435"/>
                </a:lnTo>
                <a:lnTo>
                  <a:pt x="15105" y="108376"/>
                </a:lnTo>
                <a:lnTo>
                  <a:pt x="16135" y="108260"/>
                </a:lnTo>
                <a:lnTo>
                  <a:pt x="17165" y="108143"/>
                </a:lnTo>
                <a:lnTo>
                  <a:pt x="18081" y="107968"/>
                </a:lnTo>
                <a:lnTo>
                  <a:pt x="18882" y="107735"/>
                </a:lnTo>
                <a:lnTo>
                  <a:pt x="19683" y="107502"/>
                </a:lnTo>
                <a:lnTo>
                  <a:pt x="20141" y="107385"/>
                </a:lnTo>
                <a:lnTo>
                  <a:pt x="20370" y="107385"/>
                </a:lnTo>
                <a:lnTo>
                  <a:pt x="20713" y="107094"/>
                </a:lnTo>
                <a:lnTo>
                  <a:pt x="21285" y="106511"/>
                </a:lnTo>
                <a:lnTo>
                  <a:pt x="21857" y="105928"/>
                </a:lnTo>
                <a:lnTo>
                  <a:pt x="22200" y="105695"/>
                </a:lnTo>
                <a:lnTo>
                  <a:pt x="22315" y="153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43787" y="242453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83515" y="153377"/>
                </a:moveTo>
                <a:lnTo>
                  <a:pt x="1206" y="153377"/>
                </a:lnTo>
                <a:lnTo>
                  <a:pt x="1206" y="164757"/>
                </a:lnTo>
                <a:lnTo>
                  <a:pt x="4127" y="164757"/>
                </a:lnTo>
                <a:lnTo>
                  <a:pt x="8418" y="164431"/>
                </a:lnTo>
                <a:lnTo>
                  <a:pt x="16202" y="164196"/>
                </a:lnTo>
                <a:lnTo>
                  <a:pt x="83515" y="164007"/>
                </a:lnTo>
                <a:lnTo>
                  <a:pt x="83515" y="153377"/>
                </a:lnTo>
                <a:close/>
              </a:path>
              <a:path w="83820" h="165100">
                <a:moveTo>
                  <a:pt x="83515" y="164007"/>
                </a:moveTo>
                <a:lnTo>
                  <a:pt x="42240" y="164007"/>
                </a:lnTo>
                <a:lnTo>
                  <a:pt x="68645" y="164196"/>
                </a:lnTo>
                <a:lnTo>
                  <a:pt x="76521" y="164431"/>
                </a:lnTo>
                <a:lnTo>
                  <a:pt x="80848" y="164757"/>
                </a:lnTo>
                <a:lnTo>
                  <a:pt x="83515" y="164757"/>
                </a:lnTo>
                <a:lnTo>
                  <a:pt x="83515" y="164007"/>
                </a:lnTo>
                <a:close/>
              </a:path>
              <a:path w="83820" h="165100">
                <a:moveTo>
                  <a:pt x="31394" y="149491"/>
                </a:moveTo>
                <a:lnTo>
                  <a:pt x="30911" y="149821"/>
                </a:lnTo>
                <a:lnTo>
                  <a:pt x="29193" y="151561"/>
                </a:lnTo>
                <a:lnTo>
                  <a:pt x="28803" y="151892"/>
                </a:lnTo>
                <a:lnTo>
                  <a:pt x="28486" y="151892"/>
                </a:lnTo>
                <a:lnTo>
                  <a:pt x="27838" y="152057"/>
                </a:lnTo>
                <a:lnTo>
                  <a:pt x="25577" y="152717"/>
                </a:lnTo>
                <a:lnTo>
                  <a:pt x="24282" y="152958"/>
                </a:lnTo>
                <a:lnTo>
                  <a:pt x="21361" y="153289"/>
                </a:lnTo>
                <a:lnTo>
                  <a:pt x="19342" y="153377"/>
                </a:lnTo>
                <a:lnTo>
                  <a:pt x="70243" y="153377"/>
                </a:lnTo>
                <a:lnTo>
                  <a:pt x="53416" y="149656"/>
                </a:lnTo>
                <a:lnTo>
                  <a:pt x="31559" y="149656"/>
                </a:lnTo>
                <a:lnTo>
                  <a:pt x="31394" y="149491"/>
                </a:lnTo>
                <a:close/>
              </a:path>
              <a:path w="83820" h="165100">
                <a:moveTo>
                  <a:pt x="53174" y="21767"/>
                </a:moveTo>
                <a:lnTo>
                  <a:pt x="31559" y="21767"/>
                </a:lnTo>
                <a:lnTo>
                  <a:pt x="31559" y="149656"/>
                </a:lnTo>
                <a:lnTo>
                  <a:pt x="53416" y="149656"/>
                </a:lnTo>
                <a:lnTo>
                  <a:pt x="53174" y="75450"/>
                </a:lnTo>
                <a:lnTo>
                  <a:pt x="53174" y="21767"/>
                </a:lnTo>
                <a:close/>
              </a:path>
              <a:path w="83820" h="165100">
                <a:moveTo>
                  <a:pt x="50495" y="0"/>
                </a:moveTo>
                <a:lnTo>
                  <a:pt x="47421" y="0"/>
                </a:lnTo>
                <a:lnTo>
                  <a:pt x="46456" y="241"/>
                </a:lnTo>
                <a:lnTo>
                  <a:pt x="46126" y="736"/>
                </a:lnTo>
                <a:lnTo>
                  <a:pt x="44183" y="2552"/>
                </a:lnTo>
                <a:lnTo>
                  <a:pt x="4610" y="15836"/>
                </a:lnTo>
                <a:lnTo>
                  <a:pt x="0" y="15836"/>
                </a:lnTo>
                <a:lnTo>
                  <a:pt x="0" y="27216"/>
                </a:lnTo>
                <a:lnTo>
                  <a:pt x="4610" y="27216"/>
                </a:lnTo>
                <a:lnTo>
                  <a:pt x="9791" y="26885"/>
                </a:lnTo>
                <a:lnTo>
                  <a:pt x="31559" y="21767"/>
                </a:lnTo>
                <a:lnTo>
                  <a:pt x="53174" y="21767"/>
                </a:lnTo>
                <a:lnTo>
                  <a:pt x="53174" y="1485"/>
                </a:lnTo>
                <a:lnTo>
                  <a:pt x="51879" y="495"/>
                </a:lnTo>
                <a:lnTo>
                  <a:pt x="50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43783" y="242452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31563" y="21769"/>
                </a:moveTo>
                <a:lnTo>
                  <a:pt x="28407" y="23006"/>
                </a:lnTo>
                <a:lnTo>
                  <a:pt x="26141" y="23830"/>
                </a:lnTo>
                <a:lnTo>
                  <a:pt x="22903" y="24655"/>
                </a:lnTo>
                <a:lnTo>
                  <a:pt x="18695" y="25479"/>
                </a:lnTo>
                <a:lnTo>
                  <a:pt x="14486" y="26304"/>
                </a:lnTo>
                <a:lnTo>
                  <a:pt x="9792" y="26881"/>
                </a:lnTo>
                <a:lnTo>
                  <a:pt x="4613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13" y="15832"/>
                </a:lnTo>
                <a:lnTo>
                  <a:pt x="12220" y="15502"/>
                </a:lnTo>
                <a:lnTo>
                  <a:pt x="39332" y="6184"/>
                </a:lnTo>
                <a:lnTo>
                  <a:pt x="41922" y="4370"/>
                </a:lnTo>
                <a:lnTo>
                  <a:pt x="44188" y="2556"/>
                </a:lnTo>
                <a:lnTo>
                  <a:pt x="46131" y="742"/>
                </a:lnTo>
                <a:lnTo>
                  <a:pt x="46454" y="247"/>
                </a:lnTo>
                <a:lnTo>
                  <a:pt x="47426" y="0"/>
                </a:lnTo>
                <a:lnTo>
                  <a:pt x="49044" y="0"/>
                </a:lnTo>
                <a:lnTo>
                  <a:pt x="50501" y="0"/>
                </a:lnTo>
                <a:lnTo>
                  <a:pt x="51877" y="494"/>
                </a:lnTo>
                <a:lnTo>
                  <a:pt x="53172" y="1484"/>
                </a:lnTo>
                <a:lnTo>
                  <a:pt x="53172" y="75449"/>
                </a:lnTo>
                <a:lnTo>
                  <a:pt x="53415" y="149663"/>
                </a:lnTo>
                <a:lnTo>
                  <a:pt x="54548" y="150817"/>
                </a:lnTo>
                <a:lnTo>
                  <a:pt x="55519" y="151559"/>
                </a:lnTo>
                <a:lnTo>
                  <a:pt x="56328" y="151889"/>
                </a:lnTo>
                <a:lnTo>
                  <a:pt x="57137" y="152219"/>
                </a:lnTo>
                <a:lnTo>
                  <a:pt x="59080" y="152549"/>
                </a:lnTo>
                <a:lnTo>
                  <a:pt x="62155" y="152878"/>
                </a:lnTo>
                <a:lnTo>
                  <a:pt x="65231" y="153208"/>
                </a:lnTo>
                <a:lnTo>
                  <a:pt x="70248" y="153373"/>
                </a:lnTo>
                <a:lnTo>
                  <a:pt x="77209" y="153373"/>
                </a:lnTo>
                <a:lnTo>
                  <a:pt x="83521" y="153373"/>
                </a:lnTo>
                <a:lnTo>
                  <a:pt x="83521" y="164753"/>
                </a:lnTo>
                <a:lnTo>
                  <a:pt x="80851" y="164753"/>
                </a:lnTo>
                <a:lnTo>
                  <a:pt x="76526" y="164428"/>
                </a:lnTo>
                <a:lnTo>
                  <a:pt x="68650" y="164196"/>
                </a:lnTo>
                <a:lnTo>
                  <a:pt x="57223" y="164057"/>
                </a:lnTo>
                <a:lnTo>
                  <a:pt x="42246" y="164010"/>
                </a:lnTo>
                <a:lnTo>
                  <a:pt x="27481" y="164057"/>
                </a:lnTo>
                <a:lnTo>
                  <a:pt x="16206" y="164196"/>
                </a:lnTo>
                <a:lnTo>
                  <a:pt x="8421" y="164428"/>
                </a:lnTo>
                <a:lnTo>
                  <a:pt x="4127" y="164753"/>
                </a:lnTo>
                <a:lnTo>
                  <a:pt x="1213" y="164753"/>
                </a:lnTo>
                <a:lnTo>
                  <a:pt x="1213" y="153373"/>
                </a:lnTo>
                <a:lnTo>
                  <a:pt x="7526" y="153373"/>
                </a:lnTo>
                <a:lnTo>
                  <a:pt x="11087" y="153373"/>
                </a:lnTo>
                <a:lnTo>
                  <a:pt x="14163" y="153373"/>
                </a:lnTo>
                <a:lnTo>
                  <a:pt x="16752" y="153373"/>
                </a:lnTo>
                <a:lnTo>
                  <a:pt x="19342" y="153373"/>
                </a:lnTo>
                <a:lnTo>
                  <a:pt x="21366" y="153291"/>
                </a:lnTo>
                <a:lnTo>
                  <a:pt x="22822" y="153126"/>
                </a:lnTo>
                <a:lnTo>
                  <a:pt x="24279" y="152961"/>
                </a:lnTo>
                <a:lnTo>
                  <a:pt x="25574" y="152713"/>
                </a:lnTo>
                <a:lnTo>
                  <a:pt x="26707" y="152384"/>
                </a:lnTo>
                <a:lnTo>
                  <a:pt x="27840" y="152054"/>
                </a:lnTo>
                <a:lnTo>
                  <a:pt x="28487" y="151889"/>
                </a:lnTo>
                <a:lnTo>
                  <a:pt x="28649" y="151889"/>
                </a:lnTo>
                <a:lnTo>
                  <a:pt x="28811" y="151889"/>
                </a:lnTo>
                <a:lnTo>
                  <a:pt x="29297" y="151477"/>
                </a:lnTo>
                <a:lnTo>
                  <a:pt x="30106" y="150652"/>
                </a:lnTo>
                <a:lnTo>
                  <a:pt x="30915" y="149828"/>
                </a:lnTo>
                <a:lnTo>
                  <a:pt x="31401" y="149498"/>
                </a:lnTo>
                <a:lnTo>
                  <a:pt x="31563" y="149663"/>
                </a:lnTo>
                <a:lnTo>
                  <a:pt x="31563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85966" y="1852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89" y="9893"/>
                </a:lnTo>
                <a:lnTo>
                  <a:pt x="158305" y="9639"/>
                </a:lnTo>
                <a:lnTo>
                  <a:pt x="160566" y="8318"/>
                </a:lnTo>
                <a:lnTo>
                  <a:pt x="161709" y="6756"/>
                </a:lnTo>
                <a:lnTo>
                  <a:pt x="161587" y="2794"/>
                </a:lnTo>
                <a:lnTo>
                  <a:pt x="160489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05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489" y="56730"/>
                </a:lnTo>
                <a:lnTo>
                  <a:pt x="161709" y="55079"/>
                </a:lnTo>
                <a:lnTo>
                  <a:pt x="161709" y="51282"/>
                </a:lnTo>
                <a:lnTo>
                  <a:pt x="160566" y="49631"/>
                </a:lnTo>
                <a:lnTo>
                  <a:pt x="158305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85967" y="185244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0" y="0"/>
                </a:lnTo>
                <a:lnTo>
                  <a:pt x="160488" y="1319"/>
                </a:lnTo>
                <a:lnTo>
                  <a:pt x="161702" y="2968"/>
                </a:lnTo>
                <a:lnTo>
                  <a:pt x="161702" y="4947"/>
                </a:lnTo>
                <a:lnTo>
                  <a:pt x="161702" y="6761"/>
                </a:lnTo>
                <a:lnTo>
                  <a:pt x="160569" y="8328"/>
                </a:lnTo>
                <a:lnTo>
                  <a:pt x="158303" y="9647"/>
                </a:lnTo>
                <a:lnTo>
                  <a:pt x="81093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85967" y="213199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60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03" y="0"/>
                </a:lnTo>
                <a:lnTo>
                  <a:pt x="160569" y="1649"/>
                </a:lnTo>
                <a:lnTo>
                  <a:pt x="161702" y="3298"/>
                </a:lnTo>
                <a:lnTo>
                  <a:pt x="161702" y="4947"/>
                </a:lnTo>
                <a:lnTo>
                  <a:pt x="161702" y="7091"/>
                </a:lnTo>
                <a:lnTo>
                  <a:pt x="160488" y="8740"/>
                </a:lnTo>
                <a:lnTo>
                  <a:pt x="158060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35213" y="141446"/>
            <a:ext cx="534537" cy="100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1169" y="595423"/>
            <a:ext cx="391045" cy="1455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6411" y="651326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19">
                <a:moveTo>
                  <a:pt x="157911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13" y="9893"/>
                </a:lnTo>
                <a:lnTo>
                  <a:pt x="158153" y="9639"/>
                </a:lnTo>
                <a:lnTo>
                  <a:pt x="160413" y="8318"/>
                </a:lnTo>
                <a:lnTo>
                  <a:pt x="161544" y="6756"/>
                </a:lnTo>
                <a:lnTo>
                  <a:pt x="161423" y="2794"/>
                </a:lnTo>
                <a:lnTo>
                  <a:pt x="160337" y="1308"/>
                </a:lnTo>
                <a:lnTo>
                  <a:pt x="157911" y="0"/>
                </a:lnTo>
                <a:close/>
              </a:path>
              <a:path w="161925" h="58419">
                <a:moveTo>
                  <a:pt x="158153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390" y="57873"/>
                </a:lnTo>
                <a:lnTo>
                  <a:pt x="157911" y="57873"/>
                </a:lnTo>
                <a:lnTo>
                  <a:pt x="160337" y="56730"/>
                </a:lnTo>
                <a:lnTo>
                  <a:pt x="161544" y="55079"/>
                </a:lnTo>
                <a:lnTo>
                  <a:pt x="161544" y="51282"/>
                </a:lnTo>
                <a:lnTo>
                  <a:pt x="160413" y="49631"/>
                </a:lnTo>
                <a:lnTo>
                  <a:pt x="158153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6411" y="6513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2" y="1154"/>
                </a:lnTo>
                <a:lnTo>
                  <a:pt x="3395" y="0"/>
                </a:lnTo>
                <a:lnTo>
                  <a:pt x="157905" y="0"/>
                </a:lnTo>
                <a:lnTo>
                  <a:pt x="160331" y="1319"/>
                </a:lnTo>
                <a:lnTo>
                  <a:pt x="161544" y="2968"/>
                </a:lnTo>
                <a:lnTo>
                  <a:pt x="161544" y="4947"/>
                </a:lnTo>
                <a:lnTo>
                  <a:pt x="161544" y="6761"/>
                </a:lnTo>
                <a:lnTo>
                  <a:pt x="160411" y="8328"/>
                </a:lnTo>
                <a:lnTo>
                  <a:pt x="158148" y="9647"/>
                </a:lnTo>
                <a:lnTo>
                  <a:pt x="81014" y="9895"/>
                </a:lnTo>
                <a:lnTo>
                  <a:pt x="3880" y="9895"/>
                </a:lnTo>
                <a:lnTo>
                  <a:pt x="1293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66411" y="67927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3" y="824"/>
                </a:lnTo>
                <a:lnTo>
                  <a:pt x="3880" y="0"/>
                </a:lnTo>
                <a:lnTo>
                  <a:pt x="158148" y="0"/>
                </a:lnTo>
                <a:lnTo>
                  <a:pt x="160411" y="1649"/>
                </a:lnTo>
                <a:lnTo>
                  <a:pt x="161544" y="3298"/>
                </a:lnTo>
                <a:lnTo>
                  <a:pt x="161544" y="4947"/>
                </a:lnTo>
                <a:lnTo>
                  <a:pt x="161544" y="7091"/>
                </a:lnTo>
                <a:lnTo>
                  <a:pt x="160331" y="8740"/>
                </a:lnTo>
                <a:lnTo>
                  <a:pt x="157905" y="9895"/>
                </a:lnTo>
                <a:lnTo>
                  <a:pt x="3395" y="9895"/>
                </a:lnTo>
                <a:lnTo>
                  <a:pt x="1132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9497" y="608237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5" h="165100">
                <a:moveTo>
                  <a:pt x="78867" y="11620"/>
                </a:moveTo>
                <a:lnTo>
                  <a:pt x="39293" y="11620"/>
                </a:lnTo>
                <a:lnTo>
                  <a:pt x="46494" y="12332"/>
                </a:lnTo>
                <a:lnTo>
                  <a:pt x="52817" y="14466"/>
                </a:lnTo>
                <a:lnTo>
                  <a:pt x="71052" y="49720"/>
                </a:lnTo>
                <a:lnTo>
                  <a:pt x="71069" y="53098"/>
                </a:lnTo>
                <a:lnTo>
                  <a:pt x="70827" y="55816"/>
                </a:lnTo>
                <a:lnTo>
                  <a:pt x="64033" y="76098"/>
                </a:lnTo>
                <a:lnTo>
                  <a:pt x="62826" y="78498"/>
                </a:lnTo>
                <a:lnTo>
                  <a:pt x="60883" y="82778"/>
                </a:lnTo>
                <a:lnTo>
                  <a:pt x="59181" y="85420"/>
                </a:lnTo>
                <a:lnTo>
                  <a:pt x="54330" y="91693"/>
                </a:lnTo>
                <a:lnTo>
                  <a:pt x="52476" y="94157"/>
                </a:lnTo>
                <a:lnTo>
                  <a:pt x="22313" y="129209"/>
                </a:lnTo>
                <a:lnTo>
                  <a:pt x="20866" y="130860"/>
                </a:lnTo>
                <a:lnTo>
                  <a:pt x="17462" y="134810"/>
                </a:lnTo>
                <a:lnTo>
                  <a:pt x="13423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5"/>
                </a:lnTo>
                <a:lnTo>
                  <a:pt x="64" y="155752"/>
                </a:lnTo>
                <a:lnTo>
                  <a:pt x="0" y="164744"/>
                </a:lnTo>
                <a:lnTo>
                  <a:pt x="89992" y="164744"/>
                </a:lnTo>
                <a:lnTo>
                  <a:pt x="89992" y="164007"/>
                </a:lnTo>
                <a:lnTo>
                  <a:pt x="90474" y="163347"/>
                </a:lnTo>
                <a:lnTo>
                  <a:pt x="91693" y="155752"/>
                </a:lnTo>
                <a:lnTo>
                  <a:pt x="93531" y="141985"/>
                </a:lnTo>
                <a:lnTo>
                  <a:pt x="40754" y="141985"/>
                </a:lnTo>
                <a:lnTo>
                  <a:pt x="22313" y="141744"/>
                </a:lnTo>
                <a:lnTo>
                  <a:pt x="43965" y="120809"/>
                </a:lnTo>
                <a:lnTo>
                  <a:pt x="50455" y="114657"/>
                </a:lnTo>
                <a:lnTo>
                  <a:pt x="56095" y="109431"/>
                </a:lnTo>
                <a:lnTo>
                  <a:pt x="66825" y="99813"/>
                </a:lnTo>
                <a:lnTo>
                  <a:pt x="72039" y="94989"/>
                </a:lnTo>
                <a:lnTo>
                  <a:pt x="95161" y="63576"/>
                </a:lnTo>
                <a:lnTo>
                  <a:pt x="96786" y="49720"/>
                </a:lnTo>
                <a:lnTo>
                  <a:pt x="95753" y="39221"/>
                </a:lnTo>
                <a:lnTo>
                  <a:pt x="92902" y="29743"/>
                </a:lnTo>
                <a:lnTo>
                  <a:pt x="88233" y="21284"/>
                </a:lnTo>
                <a:lnTo>
                  <a:pt x="81749" y="13842"/>
                </a:lnTo>
                <a:lnTo>
                  <a:pt x="78867" y="11620"/>
                </a:lnTo>
                <a:close/>
              </a:path>
              <a:path w="97155" h="165100">
                <a:moveTo>
                  <a:pt x="96786" y="117995"/>
                </a:moveTo>
                <a:lnTo>
                  <a:pt x="87083" y="117995"/>
                </a:lnTo>
                <a:lnTo>
                  <a:pt x="86988" y="119227"/>
                </a:lnTo>
                <a:lnTo>
                  <a:pt x="84327" y="133083"/>
                </a:lnTo>
                <a:lnTo>
                  <a:pt x="40754" y="141985"/>
                </a:lnTo>
                <a:lnTo>
                  <a:pt x="93531" y="141985"/>
                </a:lnTo>
                <a:lnTo>
                  <a:pt x="95567" y="126733"/>
                </a:lnTo>
                <a:lnTo>
                  <a:pt x="96621" y="119227"/>
                </a:lnTo>
                <a:lnTo>
                  <a:pt x="96786" y="118732"/>
                </a:lnTo>
                <a:lnTo>
                  <a:pt x="96786" y="117995"/>
                </a:lnTo>
                <a:close/>
              </a:path>
              <a:path w="97155" h="165100">
                <a:moveTo>
                  <a:pt x="44881" y="0"/>
                </a:moveTo>
                <a:lnTo>
                  <a:pt x="7233" y="19582"/>
                </a:lnTo>
                <a:lnTo>
                  <a:pt x="80" y="42432"/>
                </a:lnTo>
                <a:lnTo>
                  <a:pt x="117" y="47904"/>
                </a:lnTo>
                <a:lnTo>
                  <a:pt x="1295" y="51206"/>
                </a:lnTo>
                <a:lnTo>
                  <a:pt x="6464" y="57137"/>
                </a:lnTo>
                <a:lnTo>
                  <a:pt x="9944" y="58623"/>
                </a:lnTo>
                <a:lnTo>
                  <a:pt x="14312" y="58623"/>
                </a:lnTo>
                <a:lnTo>
                  <a:pt x="14719" y="28943"/>
                </a:lnTo>
                <a:lnTo>
                  <a:pt x="14312" y="28854"/>
                </a:lnTo>
                <a:lnTo>
                  <a:pt x="14312" y="28193"/>
                </a:lnTo>
                <a:lnTo>
                  <a:pt x="15125" y="26631"/>
                </a:lnTo>
                <a:lnTo>
                  <a:pt x="18351" y="21348"/>
                </a:lnTo>
                <a:lnTo>
                  <a:pt x="21183" y="18630"/>
                </a:lnTo>
                <a:lnTo>
                  <a:pt x="29273" y="13017"/>
                </a:lnTo>
                <a:lnTo>
                  <a:pt x="33959" y="11620"/>
                </a:lnTo>
                <a:lnTo>
                  <a:pt x="78867" y="11620"/>
                </a:lnTo>
                <a:lnTo>
                  <a:pt x="73894" y="7784"/>
                </a:lnTo>
                <a:lnTo>
                  <a:pt x="65130" y="3459"/>
                </a:lnTo>
                <a:lnTo>
                  <a:pt x="55459" y="864"/>
                </a:lnTo>
                <a:lnTo>
                  <a:pt x="448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19498" y="608234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5" h="165100">
                <a:moveTo>
                  <a:pt x="14310" y="58628"/>
                </a:moveTo>
                <a:lnTo>
                  <a:pt x="9944" y="58628"/>
                </a:lnTo>
                <a:lnTo>
                  <a:pt x="6468" y="57144"/>
                </a:lnTo>
                <a:lnTo>
                  <a:pt x="3880" y="54175"/>
                </a:lnTo>
                <a:lnTo>
                  <a:pt x="1293" y="51207"/>
                </a:lnTo>
                <a:lnTo>
                  <a:pt x="0" y="47578"/>
                </a:lnTo>
                <a:lnTo>
                  <a:pt x="0" y="43290"/>
                </a:lnTo>
                <a:lnTo>
                  <a:pt x="19677" y="7235"/>
                </a:lnTo>
                <a:lnTo>
                  <a:pt x="44873" y="0"/>
                </a:lnTo>
                <a:lnTo>
                  <a:pt x="55454" y="865"/>
                </a:lnTo>
                <a:lnTo>
                  <a:pt x="88230" y="21289"/>
                </a:lnTo>
                <a:lnTo>
                  <a:pt x="96780" y="49722"/>
                </a:lnTo>
                <a:lnTo>
                  <a:pt x="96780" y="56814"/>
                </a:lnTo>
                <a:lnTo>
                  <a:pt x="95163" y="63575"/>
                </a:lnTo>
                <a:lnTo>
                  <a:pt x="91929" y="70007"/>
                </a:lnTo>
                <a:lnTo>
                  <a:pt x="88695" y="76439"/>
                </a:lnTo>
                <a:lnTo>
                  <a:pt x="60882" y="105135"/>
                </a:lnTo>
                <a:lnTo>
                  <a:pt x="56091" y="109433"/>
                </a:lnTo>
                <a:lnTo>
                  <a:pt x="50452" y="114659"/>
                </a:lnTo>
                <a:lnTo>
                  <a:pt x="43963" y="120812"/>
                </a:lnTo>
                <a:lnTo>
                  <a:pt x="36626" y="127893"/>
                </a:lnTo>
                <a:lnTo>
                  <a:pt x="22315" y="141746"/>
                </a:lnTo>
                <a:lnTo>
                  <a:pt x="40749" y="141994"/>
                </a:lnTo>
                <a:lnTo>
                  <a:pt x="81257" y="140757"/>
                </a:lnTo>
                <a:lnTo>
                  <a:pt x="87078" y="118740"/>
                </a:lnTo>
                <a:lnTo>
                  <a:pt x="87078" y="117998"/>
                </a:lnTo>
                <a:lnTo>
                  <a:pt x="96780" y="117998"/>
                </a:lnTo>
                <a:lnTo>
                  <a:pt x="96780" y="118740"/>
                </a:lnTo>
                <a:lnTo>
                  <a:pt x="96619" y="119235"/>
                </a:lnTo>
                <a:lnTo>
                  <a:pt x="95568" y="126739"/>
                </a:lnTo>
                <a:lnTo>
                  <a:pt x="93627" y="141252"/>
                </a:lnTo>
                <a:lnTo>
                  <a:pt x="91687" y="155765"/>
                </a:lnTo>
                <a:lnTo>
                  <a:pt x="90474" y="163351"/>
                </a:lnTo>
                <a:lnTo>
                  <a:pt x="89989" y="164010"/>
                </a:lnTo>
                <a:lnTo>
                  <a:pt x="89989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5" y="153373"/>
                </a:lnTo>
                <a:lnTo>
                  <a:pt x="2425" y="152054"/>
                </a:lnTo>
                <a:lnTo>
                  <a:pt x="4851" y="149168"/>
                </a:lnTo>
                <a:lnTo>
                  <a:pt x="8732" y="144715"/>
                </a:lnTo>
                <a:lnTo>
                  <a:pt x="13421" y="139438"/>
                </a:lnTo>
                <a:lnTo>
                  <a:pt x="17464" y="134820"/>
                </a:lnTo>
                <a:lnTo>
                  <a:pt x="20860" y="130862"/>
                </a:lnTo>
                <a:lnTo>
                  <a:pt x="22315" y="129213"/>
                </a:lnTo>
                <a:lnTo>
                  <a:pt x="25064" y="126162"/>
                </a:lnTo>
                <a:lnTo>
                  <a:pt x="29107" y="121709"/>
                </a:lnTo>
                <a:lnTo>
                  <a:pt x="33149" y="117256"/>
                </a:lnTo>
                <a:lnTo>
                  <a:pt x="35898" y="114205"/>
                </a:lnTo>
                <a:lnTo>
                  <a:pt x="37354" y="112556"/>
                </a:lnTo>
                <a:lnTo>
                  <a:pt x="38809" y="110907"/>
                </a:lnTo>
                <a:lnTo>
                  <a:pt x="41154" y="108186"/>
                </a:lnTo>
                <a:lnTo>
                  <a:pt x="44388" y="104393"/>
                </a:lnTo>
                <a:lnTo>
                  <a:pt x="47622" y="100600"/>
                </a:lnTo>
                <a:lnTo>
                  <a:pt x="49886" y="97796"/>
                </a:lnTo>
                <a:lnTo>
                  <a:pt x="51179" y="95982"/>
                </a:lnTo>
                <a:lnTo>
                  <a:pt x="52473" y="94168"/>
                </a:lnTo>
                <a:lnTo>
                  <a:pt x="54333" y="91694"/>
                </a:lnTo>
                <a:lnTo>
                  <a:pt x="56758" y="88560"/>
                </a:lnTo>
                <a:lnTo>
                  <a:pt x="59184" y="85427"/>
                </a:lnTo>
                <a:lnTo>
                  <a:pt x="60882" y="82788"/>
                </a:lnTo>
                <a:lnTo>
                  <a:pt x="61852" y="80644"/>
                </a:lnTo>
                <a:lnTo>
                  <a:pt x="62822" y="78500"/>
                </a:lnTo>
                <a:lnTo>
                  <a:pt x="64035" y="76109"/>
                </a:lnTo>
                <a:lnTo>
                  <a:pt x="65490" y="73470"/>
                </a:lnTo>
                <a:lnTo>
                  <a:pt x="66946" y="70832"/>
                </a:lnTo>
                <a:lnTo>
                  <a:pt x="67997" y="68193"/>
                </a:lnTo>
                <a:lnTo>
                  <a:pt x="68644" y="65554"/>
                </a:lnTo>
                <a:lnTo>
                  <a:pt x="69290" y="62916"/>
                </a:lnTo>
                <a:lnTo>
                  <a:pt x="69856" y="60442"/>
                </a:lnTo>
                <a:lnTo>
                  <a:pt x="70341" y="58133"/>
                </a:lnTo>
                <a:lnTo>
                  <a:pt x="70827" y="55824"/>
                </a:lnTo>
                <a:lnTo>
                  <a:pt x="71069" y="53103"/>
                </a:lnTo>
                <a:lnTo>
                  <a:pt x="71069" y="49970"/>
                </a:lnTo>
                <a:lnTo>
                  <a:pt x="52817" y="14471"/>
                </a:lnTo>
                <a:lnTo>
                  <a:pt x="39294" y="11626"/>
                </a:lnTo>
                <a:lnTo>
                  <a:pt x="33958" y="11626"/>
                </a:lnTo>
                <a:lnTo>
                  <a:pt x="29268" y="13028"/>
                </a:lnTo>
                <a:lnTo>
                  <a:pt x="25226" y="15832"/>
                </a:lnTo>
                <a:lnTo>
                  <a:pt x="21183" y="18635"/>
                </a:lnTo>
                <a:lnTo>
                  <a:pt x="18353" y="21356"/>
                </a:lnTo>
                <a:lnTo>
                  <a:pt x="16736" y="23995"/>
                </a:lnTo>
                <a:lnTo>
                  <a:pt x="15119" y="26634"/>
                </a:lnTo>
                <a:lnTo>
                  <a:pt x="14310" y="28200"/>
                </a:lnTo>
                <a:lnTo>
                  <a:pt x="14310" y="28695"/>
                </a:lnTo>
                <a:lnTo>
                  <a:pt x="14310" y="28860"/>
                </a:lnTo>
                <a:lnTo>
                  <a:pt x="14715" y="28943"/>
                </a:lnTo>
                <a:lnTo>
                  <a:pt x="15523" y="28943"/>
                </a:lnTo>
                <a:lnTo>
                  <a:pt x="18434" y="28943"/>
                </a:lnTo>
                <a:lnTo>
                  <a:pt x="21425" y="30097"/>
                </a:lnTo>
                <a:lnTo>
                  <a:pt x="24498" y="32406"/>
                </a:lnTo>
                <a:lnTo>
                  <a:pt x="27570" y="34715"/>
                </a:lnTo>
                <a:lnTo>
                  <a:pt x="29107" y="38508"/>
                </a:lnTo>
                <a:lnTo>
                  <a:pt x="29107" y="43785"/>
                </a:lnTo>
                <a:lnTo>
                  <a:pt x="29107" y="47908"/>
                </a:lnTo>
                <a:lnTo>
                  <a:pt x="27813" y="51372"/>
                </a:lnTo>
                <a:lnTo>
                  <a:pt x="25226" y="54175"/>
                </a:lnTo>
                <a:lnTo>
                  <a:pt x="22638" y="56979"/>
                </a:lnTo>
                <a:lnTo>
                  <a:pt x="19000" y="58463"/>
                </a:lnTo>
                <a:lnTo>
                  <a:pt x="14310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94129" y="601905"/>
            <a:ext cx="879956" cy="1046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43633" y="601905"/>
            <a:ext cx="601663" cy="1045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18693" y="607088"/>
            <a:ext cx="194091" cy="978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94809" y="607524"/>
            <a:ext cx="335142" cy="1005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02863" y="595423"/>
            <a:ext cx="616056" cy="1455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21833" y="651326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19">
                <a:moveTo>
                  <a:pt x="157911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13" y="9893"/>
                </a:lnTo>
                <a:lnTo>
                  <a:pt x="158153" y="9639"/>
                </a:lnTo>
                <a:lnTo>
                  <a:pt x="160413" y="8318"/>
                </a:lnTo>
                <a:lnTo>
                  <a:pt x="161544" y="6756"/>
                </a:lnTo>
                <a:lnTo>
                  <a:pt x="161422" y="2794"/>
                </a:lnTo>
                <a:lnTo>
                  <a:pt x="160324" y="1308"/>
                </a:lnTo>
                <a:lnTo>
                  <a:pt x="157911" y="0"/>
                </a:lnTo>
                <a:close/>
              </a:path>
              <a:path w="161925" h="58419">
                <a:moveTo>
                  <a:pt x="158153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390" y="57873"/>
                </a:lnTo>
                <a:lnTo>
                  <a:pt x="157911" y="57873"/>
                </a:lnTo>
                <a:lnTo>
                  <a:pt x="160324" y="56730"/>
                </a:lnTo>
                <a:lnTo>
                  <a:pt x="161544" y="55079"/>
                </a:lnTo>
                <a:lnTo>
                  <a:pt x="161544" y="51282"/>
                </a:lnTo>
                <a:lnTo>
                  <a:pt x="160413" y="49631"/>
                </a:lnTo>
                <a:lnTo>
                  <a:pt x="158153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21833" y="6513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2" y="1154"/>
                </a:lnTo>
                <a:lnTo>
                  <a:pt x="3395" y="0"/>
                </a:lnTo>
                <a:lnTo>
                  <a:pt x="157905" y="0"/>
                </a:lnTo>
                <a:lnTo>
                  <a:pt x="160331" y="1319"/>
                </a:lnTo>
                <a:lnTo>
                  <a:pt x="161544" y="2968"/>
                </a:lnTo>
                <a:lnTo>
                  <a:pt x="161544" y="4947"/>
                </a:lnTo>
                <a:lnTo>
                  <a:pt x="161544" y="6761"/>
                </a:lnTo>
                <a:lnTo>
                  <a:pt x="160411" y="8328"/>
                </a:lnTo>
                <a:lnTo>
                  <a:pt x="158148" y="9647"/>
                </a:lnTo>
                <a:lnTo>
                  <a:pt x="81014" y="9895"/>
                </a:lnTo>
                <a:lnTo>
                  <a:pt x="3880" y="9895"/>
                </a:lnTo>
                <a:lnTo>
                  <a:pt x="1293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21833" y="67927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3" y="824"/>
                </a:lnTo>
                <a:lnTo>
                  <a:pt x="3880" y="0"/>
                </a:lnTo>
                <a:lnTo>
                  <a:pt x="158148" y="0"/>
                </a:lnTo>
                <a:lnTo>
                  <a:pt x="160411" y="1649"/>
                </a:lnTo>
                <a:lnTo>
                  <a:pt x="161544" y="3298"/>
                </a:lnTo>
                <a:lnTo>
                  <a:pt x="161544" y="4947"/>
                </a:lnTo>
                <a:lnTo>
                  <a:pt x="161544" y="7091"/>
                </a:lnTo>
                <a:lnTo>
                  <a:pt x="160331" y="8740"/>
                </a:lnTo>
                <a:lnTo>
                  <a:pt x="157905" y="9895"/>
                </a:lnTo>
                <a:lnTo>
                  <a:pt x="3395" y="9895"/>
                </a:lnTo>
                <a:lnTo>
                  <a:pt x="1132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91712" y="668181"/>
            <a:ext cx="615462" cy="0"/>
          </a:xfrm>
          <a:custGeom>
            <a:avLst/>
            <a:gdLst/>
            <a:ahLst/>
            <a:cxnLst/>
            <a:rect l="l" t="t" r="r" b="b"/>
            <a:pathLst>
              <a:path w="622300">
                <a:moveTo>
                  <a:pt x="0" y="0"/>
                </a:moveTo>
                <a:lnTo>
                  <a:pt x="621677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24813" y="480469"/>
            <a:ext cx="531133" cy="1286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16491" y="715738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78867" y="11620"/>
                </a:moveTo>
                <a:lnTo>
                  <a:pt x="39293" y="11620"/>
                </a:lnTo>
                <a:lnTo>
                  <a:pt x="46494" y="12332"/>
                </a:lnTo>
                <a:lnTo>
                  <a:pt x="52817" y="14466"/>
                </a:lnTo>
                <a:lnTo>
                  <a:pt x="71052" y="49720"/>
                </a:lnTo>
                <a:lnTo>
                  <a:pt x="71069" y="53098"/>
                </a:lnTo>
                <a:lnTo>
                  <a:pt x="70827" y="55816"/>
                </a:lnTo>
                <a:lnTo>
                  <a:pt x="64033" y="76111"/>
                </a:lnTo>
                <a:lnTo>
                  <a:pt x="62826" y="78498"/>
                </a:lnTo>
                <a:lnTo>
                  <a:pt x="60883" y="82778"/>
                </a:lnTo>
                <a:lnTo>
                  <a:pt x="59182" y="85420"/>
                </a:lnTo>
                <a:lnTo>
                  <a:pt x="54330" y="91693"/>
                </a:lnTo>
                <a:lnTo>
                  <a:pt x="52476" y="94157"/>
                </a:lnTo>
                <a:lnTo>
                  <a:pt x="22313" y="129209"/>
                </a:lnTo>
                <a:lnTo>
                  <a:pt x="20866" y="130860"/>
                </a:lnTo>
                <a:lnTo>
                  <a:pt x="17462" y="134810"/>
                </a:lnTo>
                <a:lnTo>
                  <a:pt x="13423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5"/>
                </a:lnTo>
                <a:lnTo>
                  <a:pt x="59" y="155765"/>
                </a:lnTo>
                <a:lnTo>
                  <a:pt x="0" y="164744"/>
                </a:lnTo>
                <a:lnTo>
                  <a:pt x="89992" y="164744"/>
                </a:lnTo>
                <a:lnTo>
                  <a:pt x="89992" y="164007"/>
                </a:lnTo>
                <a:lnTo>
                  <a:pt x="90474" y="163347"/>
                </a:lnTo>
                <a:lnTo>
                  <a:pt x="91694" y="155765"/>
                </a:lnTo>
                <a:lnTo>
                  <a:pt x="93532" y="141985"/>
                </a:lnTo>
                <a:lnTo>
                  <a:pt x="40754" y="141985"/>
                </a:lnTo>
                <a:lnTo>
                  <a:pt x="22313" y="141744"/>
                </a:lnTo>
                <a:lnTo>
                  <a:pt x="43965" y="120809"/>
                </a:lnTo>
                <a:lnTo>
                  <a:pt x="50455" y="114657"/>
                </a:lnTo>
                <a:lnTo>
                  <a:pt x="56095" y="109431"/>
                </a:lnTo>
                <a:lnTo>
                  <a:pt x="66827" y="99813"/>
                </a:lnTo>
                <a:lnTo>
                  <a:pt x="72043" y="94989"/>
                </a:lnTo>
                <a:lnTo>
                  <a:pt x="95161" y="63576"/>
                </a:lnTo>
                <a:lnTo>
                  <a:pt x="96786" y="49720"/>
                </a:lnTo>
                <a:lnTo>
                  <a:pt x="95753" y="39221"/>
                </a:lnTo>
                <a:lnTo>
                  <a:pt x="92902" y="29743"/>
                </a:lnTo>
                <a:lnTo>
                  <a:pt x="88233" y="21284"/>
                </a:lnTo>
                <a:lnTo>
                  <a:pt x="81749" y="13842"/>
                </a:lnTo>
                <a:lnTo>
                  <a:pt x="78867" y="11620"/>
                </a:lnTo>
                <a:close/>
              </a:path>
              <a:path w="97154" h="165100">
                <a:moveTo>
                  <a:pt x="96786" y="117995"/>
                </a:moveTo>
                <a:lnTo>
                  <a:pt x="87083" y="117995"/>
                </a:lnTo>
                <a:lnTo>
                  <a:pt x="86988" y="119227"/>
                </a:lnTo>
                <a:lnTo>
                  <a:pt x="84328" y="133083"/>
                </a:lnTo>
                <a:lnTo>
                  <a:pt x="40754" y="141985"/>
                </a:lnTo>
                <a:lnTo>
                  <a:pt x="93532" y="141985"/>
                </a:lnTo>
                <a:lnTo>
                  <a:pt x="95567" y="126733"/>
                </a:lnTo>
                <a:lnTo>
                  <a:pt x="96621" y="119227"/>
                </a:lnTo>
                <a:lnTo>
                  <a:pt x="96786" y="118732"/>
                </a:lnTo>
                <a:lnTo>
                  <a:pt x="96786" y="117995"/>
                </a:lnTo>
                <a:close/>
              </a:path>
              <a:path w="97154" h="165100">
                <a:moveTo>
                  <a:pt x="44869" y="0"/>
                </a:moveTo>
                <a:lnTo>
                  <a:pt x="7233" y="19582"/>
                </a:lnTo>
                <a:lnTo>
                  <a:pt x="80" y="42432"/>
                </a:lnTo>
                <a:lnTo>
                  <a:pt x="117" y="47904"/>
                </a:lnTo>
                <a:lnTo>
                  <a:pt x="1295" y="51206"/>
                </a:lnTo>
                <a:lnTo>
                  <a:pt x="6477" y="57137"/>
                </a:lnTo>
                <a:lnTo>
                  <a:pt x="9944" y="58623"/>
                </a:lnTo>
                <a:lnTo>
                  <a:pt x="14312" y="58623"/>
                </a:lnTo>
                <a:lnTo>
                  <a:pt x="14719" y="28943"/>
                </a:lnTo>
                <a:lnTo>
                  <a:pt x="14312" y="28854"/>
                </a:lnTo>
                <a:lnTo>
                  <a:pt x="14312" y="28193"/>
                </a:lnTo>
                <a:lnTo>
                  <a:pt x="15125" y="26631"/>
                </a:lnTo>
                <a:lnTo>
                  <a:pt x="18351" y="21348"/>
                </a:lnTo>
                <a:lnTo>
                  <a:pt x="21183" y="18630"/>
                </a:lnTo>
                <a:lnTo>
                  <a:pt x="29273" y="13017"/>
                </a:lnTo>
                <a:lnTo>
                  <a:pt x="33959" y="11620"/>
                </a:lnTo>
                <a:lnTo>
                  <a:pt x="78867" y="11620"/>
                </a:lnTo>
                <a:lnTo>
                  <a:pt x="73894" y="7784"/>
                </a:lnTo>
                <a:lnTo>
                  <a:pt x="65128" y="3459"/>
                </a:lnTo>
                <a:lnTo>
                  <a:pt x="55453" y="864"/>
                </a:lnTo>
                <a:lnTo>
                  <a:pt x="448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16492" y="715735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14310" y="58628"/>
                </a:moveTo>
                <a:lnTo>
                  <a:pt x="9944" y="58628"/>
                </a:lnTo>
                <a:lnTo>
                  <a:pt x="6468" y="57144"/>
                </a:lnTo>
                <a:lnTo>
                  <a:pt x="3880" y="54175"/>
                </a:lnTo>
                <a:lnTo>
                  <a:pt x="1293" y="51207"/>
                </a:lnTo>
                <a:lnTo>
                  <a:pt x="0" y="47578"/>
                </a:lnTo>
                <a:lnTo>
                  <a:pt x="0" y="43290"/>
                </a:lnTo>
                <a:lnTo>
                  <a:pt x="19677" y="7235"/>
                </a:lnTo>
                <a:lnTo>
                  <a:pt x="44873" y="0"/>
                </a:lnTo>
                <a:lnTo>
                  <a:pt x="55454" y="865"/>
                </a:lnTo>
                <a:lnTo>
                  <a:pt x="88230" y="21289"/>
                </a:lnTo>
                <a:lnTo>
                  <a:pt x="96780" y="49722"/>
                </a:lnTo>
                <a:lnTo>
                  <a:pt x="96780" y="56814"/>
                </a:lnTo>
                <a:lnTo>
                  <a:pt x="95163" y="63575"/>
                </a:lnTo>
                <a:lnTo>
                  <a:pt x="91929" y="70007"/>
                </a:lnTo>
                <a:lnTo>
                  <a:pt x="88695" y="76439"/>
                </a:lnTo>
                <a:lnTo>
                  <a:pt x="60882" y="105135"/>
                </a:lnTo>
                <a:lnTo>
                  <a:pt x="56091" y="109433"/>
                </a:lnTo>
                <a:lnTo>
                  <a:pt x="50452" y="114659"/>
                </a:lnTo>
                <a:lnTo>
                  <a:pt x="43963" y="120812"/>
                </a:lnTo>
                <a:lnTo>
                  <a:pt x="36626" y="127893"/>
                </a:lnTo>
                <a:lnTo>
                  <a:pt x="22315" y="141746"/>
                </a:lnTo>
                <a:lnTo>
                  <a:pt x="40749" y="141994"/>
                </a:lnTo>
                <a:lnTo>
                  <a:pt x="81257" y="140757"/>
                </a:lnTo>
                <a:lnTo>
                  <a:pt x="87078" y="118740"/>
                </a:lnTo>
                <a:lnTo>
                  <a:pt x="87078" y="117998"/>
                </a:lnTo>
                <a:lnTo>
                  <a:pt x="96780" y="117998"/>
                </a:lnTo>
                <a:lnTo>
                  <a:pt x="96780" y="118740"/>
                </a:lnTo>
                <a:lnTo>
                  <a:pt x="96619" y="119235"/>
                </a:lnTo>
                <a:lnTo>
                  <a:pt x="95568" y="126739"/>
                </a:lnTo>
                <a:lnTo>
                  <a:pt x="93627" y="141252"/>
                </a:lnTo>
                <a:lnTo>
                  <a:pt x="91687" y="155765"/>
                </a:lnTo>
                <a:lnTo>
                  <a:pt x="90474" y="163351"/>
                </a:lnTo>
                <a:lnTo>
                  <a:pt x="89989" y="164010"/>
                </a:lnTo>
                <a:lnTo>
                  <a:pt x="89989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5" y="153373"/>
                </a:lnTo>
                <a:lnTo>
                  <a:pt x="2425" y="152054"/>
                </a:lnTo>
                <a:lnTo>
                  <a:pt x="4851" y="149168"/>
                </a:lnTo>
                <a:lnTo>
                  <a:pt x="8732" y="144715"/>
                </a:lnTo>
                <a:lnTo>
                  <a:pt x="13421" y="139438"/>
                </a:lnTo>
                <a:lnTo>
                  <a:pt x="17464" y="134820"/>
                </a:lnTo>
                <a:lnTo>
                  <a:pt x="20860" y="130862"/>
                </a:lnTo>
                <a:lnTo>
                  <a:pt x="22315" y="129213"/>
                </a:lnTo>
                <a:lnTo>
                  <a:pt x="25064" y="126162"/>
                </a:lnTo>
                <a:lnTo>
                  <a:pt x="29107" y="121709"/>
                </a:lnTo>
                <a:lnTo>
                  <a:pt x="33149" y="117256"/>
                </a:lnTo>
                <a:lnTo>
                  <a:pt x="35898" y="114205"/>
                </a:lnTo>
                <a:lnTo>
                  <a:pt x="37354" y="112556"/>
                </a:lnTo>
                <a:lnTo>
                  <a:pt x="38809" y="110907"/>
                </a:lnTo>
                <a:lnTo>
                  <a:pt x="41154" y="108186"/>
                </a:lnTo>
                <a:lnTo>
                  <a:pt x="44388" y="104393"/>
                </a:lnTo>
                <a:lnTo>
                  <a:pt x="47622" y="100600"/>
                </a:lnTo>
                <a:lnTo>
                  <a:pt x="49886" y="97796"/>
                </a:lnTo>
                <a:lnTo>
                  <a:pt x="51179" y="95982"/>
                </a:lnTo>
                <a:lnTo>
                  <a:pt x="52473" y="94168"/>
                </a:lnTo>
                <a:lnTo>
                  <a:pt x="54333" y="91694"/>
                </a:lnTo>
                <a:lnTo>
                  <a:pt x="56758" y="88560"/>
                </a:lnTo>
                <a:lnTo>
                  <a:pt x="59184" y="85427"/>
                </a:lnTo>
                <a:lnTo>
                  <a:pt x="60882" y="82788"/>
                </a:lnTo>
                <a:lnTo>
                  <a:pt x="61852" y="80644"/>
                </a:lnTo>
                <a:lnTo>
                  <a:pt x="62822" y="78500"/>
                </a:lnTo>
                <a:lnTo>
                  <a:pt x="64035" y="76109"/>
                </a:lnTo>
                <a:lnTo>
                  <a:pt x="65490" y="73470"/>
                </a:lnTo>
                <a:lnTo>
                  <a:pt x="66946" y="70832"/>
                </a:lnTo>
                <a:lnTo>
                  <a:pt x="67997" y="68193"/>
                </a:lnTo>
                <a:lnTo>
                  <a:pt x="68644" y="65554"/>
                </a:lnTo>
                <a:lnTo>
                  <a:pt x="69290" y="62916"/>
                </a:lnTo>
                <a:lnTo>
                  <a:pt x="69856" y="60442"/>
                </a:lnTo>
                <a:lnTo>
                  <a:pt x="70341" y="58133"/>
                </a:lnTo>
                <a:lnTo>
                  <a:pt x="70827" y="55824"/>
                </a:lnTo>
                <a:lnTo>
                  <a:pt x="71069" y="53103"/>
                </a:lnTo>
                <a:lnTo>
                  <a:pt x="71069" y="49970"/>
                </a:lnTo>
                <a:lnTo>
                  <a:pt x="52817" y="14471"/>
                </a:lnTo>
                <a:lnTo>
                  <a:pt x="39294" y="11626"/>
                </a:lnTo>
                <a:lnTo>
                  <a:pt x="33958" y="11626"/>
                </a:lnTo>
                <a:lnTo>
                  <a:pt x="29268" y="13028"/>
                </a:lnTo>
                <a:lnTo>
                  <a:pt x="25226" y="15832"/>
                </a:lnTo>
                <a:lnTo>
                  <a:pt x="21183" y="18635"/>
                </a:lnTo>
                <a:lnTo>
                  <a:pt x="18353" y="21356"/>
                </a:lnTo>
                <a:lnTo>
                  <a:pt x="16736" y="23995"/>
                </a:lnTo>
                <a:lnTo>
                  <a:pt x="15119" y="26634"/>
                </a:lnTo>
                <a:lnTo>
                  <a:pt x="14310" y="28200"/>
                </a:lnTo>
                <a:lnTo>
                  <a:pt x="14310" y="28695"/>
                </a:lnTo>
                <a:lnTo>
                  <a:pt x="14310" y="28860"/>
                </a:lnTo>
                <a:lnTo>
                  <a:pt x="14715" y="28943"/>
                </a:lnTo>
                <a:lnTo>
                  <a:pt x="15523" y="28943"/>
                </a:lnTo>
                <a:lnTo>
                  <a:pt x="18434" y="28943"/>
                </a:lnTo>
                <a:lnTo>
                  <a:pt x="21425" y="30097"/>
                </a:lnTo>
                <a:lnTo>
                  <a:pt x="24498" y="32406"/>
                </a:lnTo>
                <a:lnTo>
                  <a:pt x="27570" y="34715"/>
                </a:lnTo>
                <a:lnTo>
                  <a:pt x="29107" y="38508"/>
                </a:lnTo>
                <a:lnTo>
                  <a:pt x="29107" y="43785"/>
                </a:lnTo>
                <a:lnTo>
                  <a:pt x="29107" y="47908"/>
                </a:lnTo>
                <a:lnTo>
                  <a:pt x="27813" y="51372"/>
                </a:lnTo>
                <a:lnTo>
                  <a:pt x="25226" y="54175"/>
                </a:lnTo>
                <a:lnTo>
                  <a:pt x="22638" y="56979"/>
                </a:lnTo>
                <a:lnTo>
                  <a:pt x="19000" y="58463"/>
                </a:lnTo>
                <a:lnTo>
                  <a:pt x="14310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44355" y="708533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40" y="0"/>
                </a:moveTo>
                <a:lnTo>
                  <a:pt x="10668" y="0"/>
                </a:lnTo>
                <a:lnTo>
                  <a:pt x="7277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6990" y="94572"/>
                </a:lnTo>
                <a:lnTo>
                  <a:pt x="11887" y="128130"/>
                </a:lnTo>
                <a:lnTo>
                  <a:pt x="17551" y="128130"/>
                </a:lnTo>
                <a:lnTo>
                  <a:pt x="26622" y="46120"/>
                </a:lnTo>
                <a:lnTo>
                  <a:pt x="29349" y="13601"/>
                </a:lnTo>
                <a:lnTo>
                  <a:pt x="29184" y="9804"/>
                </a:lnTo>
                <a:lnTo>
                  <a:pt x="27647" y="6591"/>
                </a:lnTo>
                <a:lnTo>
                  <a:pt x="21831" y="1320"/>
                </a:lnTo>
                <a:lnTo>
                  <a:pt x="18440" y="0"/>
                </a:lnTo>
                <a:close/>
              </a:path>
              <a:path w="29845" h="177165">
                <a:moveTo>
                  <a:pt x="15278" y="147180"/>
                </a:moveTo>
                <a:lnTo>
                  <a:pt x="11074" y="147180"/>
                </a:lnTo>
                <a:lnTo>
                  <a:pt x="7518" y="148501"/>
                </a:lnTo>
                <a:lnTo>
                  <a:pt x="1701" y="153784"/>
                </a:lnTo>
                <a:lnTo>
                  <a:pt x="241" y="157403"/>
                </a:lnTo>
                <a:lnTo>
                  <a:pt x="241" y="162026"/>
                </a:lnTo>
                <a:lnTo>
                  <a:pt x="406" y="166979"/>
                </a:lnTo>
                <a:lnTo>
                  <a:pt x="1854" y="170688"/>
                </a:lnTo>
                <a:lnTo>
                  <a:pt x="7353" y="175628"/>
                </a:lnTo>
                <a:lnTo>
                  <a:pt x="10756" y="176872"/>
                </a:lnTo>
                <a:lnTo>
                  <a:pt x="18834" y="176872"/>
                </a:lnTo>
                <a:lnTo>
                  <a:pt x="22237" y="175628"/>
                </a:lnTo>
                <a:lnTo>
                  <a:pt x="27736" y="170688"/>
                </a:lnTo>
                <a:lnTo>
                  <a:pt x="29108" y="166979"/>
                </a:lnTo>
                <a:lnTo>
                  <a:pt x="29108" y="157403"/>
                </a:lnTo>
                <a:lnTo>
                  <a:pt x="27736" y="153860"/>
                </a:lnTo>
                <a:lnTo>
                  <a:pt x="22237" y="148920"/>
                </a:lnTo>
                <a:lnTo>
                  <a:pt x="18999" y="147510"/>
                </a:lnTo>
                <a:lnTo>
                  <a:pt x="15278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44356" y="708530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69">
                <a:moveTo>
                  <a:pt x="0" y="13605"/>
                </a:moveTo>
                <a:lnTo>
                  <a:pt x="0" y="10142"/>
                </a:lnTo>
                <a:lnTo>
                  <a:pt x="1455" y="7008"/>
                </a:lnTo>
                <a:lnTo>
                  <a:pt x="4366" y="4205"/>
                </a:lnTo>
                <a:lnTo>
                  <a:pt x="7276" y="1401"/>
                </a:lnTo>
                <a:lnTo>
                  <a:pt x="10672" y="0"/>
                </a:lnTo>
                <a:lnTo>
                  <a:pt x="14553" y="0"/>
                </a:lnTo>
                <a:lnTo>
                  <a:pt x="18434" y="0"/>
                </a:lnTo>
                <a:lnTo>
                  <a:pt x="21830" y="1319"/>
                </a:lnTo>
                <a:lnTo>
                  <a:pt x="24740" y="3958"/>
                </a:lnTo>
                <a:lnTo>
                  <a:pt x="27651" y="6596"/>
                </a:lnTo>
                <a:lnTo>
                  <a:pt x="29187" y="9812"/>
                </a:lnTo>
                <a:lnTo>
                  <a:pt x="29349" y="13605"/>
                </a:lnTo>
                <a:lnTo>
                  <a:pt x="29046" y="17795"/>
                </a:lnTo>
                <a:lnTo>
                  <a:pt x="24498" y="70255"/>
                </a:lnTo>
                <a:lnTo>
                  <a:pt x="20799" y="111690"/>
                </a:lnTo>
                <a:lnTo>
                  <a:pt x="17544" y="128141"/>
                </a:lnTo>
                <a:lnTo>
                  <a:pt x="14796" y="128141"/>
                </a:lnTo>
                <a:lnTo>
                  <a:pt x="11885" y="128141"/>
                </a:lnTo>
                <a:lnTo>
                  <a:pt x="4851" y="70502"/>
                </a:lnTo>
                <a:lnTo>
                  <a:pt x="1212" y="28819"/>
                </a:lnTo>
                <a:lnTo>
                  <a:pt x="303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44595" y="794272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4">
                <a:moveTo>
                  <a:pt x="0" y="14842"/>
                </a:moveTo>
                <a:lnTo>
                  <a:pt x="0" y="10224"/>
                </a:lnTo>
                <a:lnTo>
                  <a:pt x="1455" y="6596"/>
                </a:lnTo>
                <a:lnTo>
                  <a:pt x="4366" y="3958"/>
                </a:lnTo>
                <a:lnTo>
                  <a:pt x="7276" y="1319"/>
                </a:lnTo>
                <a:lnTo>
                  <a:pt x="10834" y="0"/>
                </a:lnTo>
                <a:lnTo>
                  <a:pt x="15038" y="0"/>
                </a:lnTo>
                <a:lnTo>
                  <a:pt x="18757" y="329"/>
                </a:lnTo>
                <a:lnTo>
                  <a:pt x="21992" y="1731"/>
                </a:lnTo>
                <a:lnTo>
                  <a:pt x="24740" y="4205"/>
                </a:lnTo>
                <a:lnTo>
                  <a:pt x="27489" y="6679"/>
                </a:lnTo>
                <a:lnTo>
                  <a:pt x="28864" y="10224"/>
                </a:lnTo>
                <a:lnTo>
                  <a:pt x="28864" y="14842"/>
                </a:lnTo>
                <a:lnTo>
                  <a:pt x="28864" y="19790"/>
                </a:lnTo>
                <a:lnTo>
                  <a:pt x="27489" y="23500"/>
                </a:lnTo>
                <a:lnTo>
                  <a:pt x="24740" y="25974"/>
                </a:lnTo>
                <a:lnTo>
                  <a:pt x="21992" y="28448"/>
                </a:lnTo>
                <a:lnTo>
                  <a:pt x="18596" y="29685"/>
                </a:lnTo>
                <a:lnTo>
                  <a:pt x="14553" y="29685"/>
                </a:lnTo>
                <a:lnTo>
                  <a:pt x="10510" y="29685"/>
                </a:lnTo>
                <a:lnTo>
                  <a:pt x="7114" y="28448"/>
                </a:lnTo>
                <a:lnTo>
                  <a:pt x="4366" y="25974"/>
                </a:lnTo>
                <a:lnTo>
                  <a:pt x="1617" y="23500"/>
                </a:lnTo>
                <a:lnTo>
                  <a:pt x="161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15469" y="651326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19">
                <a:moveTo>
                  <a:pt x="157911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13" y="9893"/>
                </a:lnTo>
                <a:lnTo>
                  <a:pt x="158153" y="9639"/>
                </a:lnTo>
                <a:lnTo>
                  <a:pt x="160413" y="8318"/>
                </a:lnTo>
                <a:lnTo>
                  <a:pt x="161544" y="6756"/>
                </a:lnTo>
                <a:lnTo>
                  <a:pt x="161423" y="2794"/>
                </a:lnTo>
                <a:lnTo>
                  <a:pt x="160337" y="1308"/>
                </a:lnTo>
                <a:lnTo>
                  <a:pt x="157911" y="0"/>
                </a:lnTo>
                <a:close/>
              </a:path>
              <a:path w="161925" h="58419">
                <a:moveTo>
                  <a:pt x="158153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390" y="57873"/>
                </a:lnTo>
                <a:lnTo>
                  <a:pt x="157911" y="57873"/>
                </a:lnTo>
                <a:lnTo>
                  <a:pt x="160337" y="56730"/>
                </a:lnTo>
                <a:lnTo>
                  <a:pt x="161544" y="55079"/>
                </a:lnTo>
                <a:lnTo>
                  <a:pt x="161544" y="51282"/>
                </a:lnTo>
                <a:lnTo>
                  <a:pt x="160413" y="49631"/>
                </a:lnTo>
                <a:lnTo>
                  <a:pt x="158153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15470" y="6513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2" y="1154"/>
                </a:lnTo>
                <a:lnTo>
                  <a:pt x="3395" y="0"/>
                </a:lnTo>
                <a:lnTo>
                  <a:pt x="157905" y="0"/>
                </a:lnTo>
                <a:lnTo>
                  <a:pt x="160331" y="1319"/>
                </a:lnTo>
                <a:lnTo>
                  <a:pt x="161544" y="2968"/>
                </a:lnTo>
                <a:lnTo>
                  <a:pt x="161544" y="4947"/>
                </a:lnTo>
                <a:lnTo>
                  <a:pt x="161544" y="6761"/>
                </a:lnTo>
                <a:lnTo>
                  <a:pt x="160411" y="8328"/>
                </a:lnTo>
                <a:lnTo>
                  <a:pt x="158148" y="9647"/>
                </a:lnTo>
                <a:lnTo>
                  <a:pt x="81014" y="9895"/>
                </a:lnTo>
                <a:lnTo>
                  <a:pt x="3880" y="9895"/>
                </a:lnTo>
                <a:lnTo>
                  <a:pt x="1293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15470" y="67927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3" y="824"/>
                </a:lnTo>
                <a:lnTo>
                  <a:pt x="3880" y="0"/>
                </a:lnTo>
                <a:lnTo>
                  <a:pt x="158148" y="0"/>
                </a:lnTo>
                <a:lnTo>
                  <a:pt x="160411" y="1649"/>
                </a:lnTo>
                <a:lnTo>
                  <a:pt x="161544" y="3298"/>
                </a:lnTo>
                <a:lnTo>
                  <a:pt x="161544" y="4947"/>
                </a:lnTo>
                <a:lnTo>
                  <a:pt x="161544" y="7091"/>
                </a:lnTo>
                <a:lnTo>
                  <a:pt x="160331" y="8740"/>
                </a:lnTo>
                <a:lnTo>
                  <a:pt x="157905" y="9895"/>
                </a:lnTo>
                <a:lnTo>
                  <a:pt x="3395" y="9895"/>
                </a:lnTo>
                <a:lnTo>
                  <a:pt x="1132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85345" y="668181"/>
            <a:ext cx="384349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8340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09099" y="543005"/>
            <a:ext cx="94203" cy="65473"/>
          </a:xfrm>
          <a:custGeom>
            <a:avLst/>
            <a:gdLst/>
            <a:ahLst/>
            <a:cxnLst/>
            <a:rect l="l" t="t" r="r" b="b"/>
            <a:pathLst>
              <a:path w="95250" h="112394">
                <a:moveTo>
                  <a:pt x="60159" y="0"/>
                </a:moveTo>
                <a:lnTo>
                  <a:pt x="21348" y="17805"/>
                </a:lnTo>
                <a:lnTo>
                  <a:pt x="1180" y="54343"/>
                </a:lnTo>
                <a:lnTo>
                  <a:pt x="0" y="67945"/>
                </a:lnTo>
                <a:lnTo>
                  <a:pt x="759" y="76665"/>
                </a:lnTo>
                <a:lnTo>
                  <a:pt x="23288" y="108951"/>
                </a:lnTo>
                <a:lnTo>
                  <a:pt x="40271" y="112229"/>
                </a:lnTo>
                <a:lnTo>
                  <a:pt x="46570" y="112229"/>
                </a:lnTo>
                <a:lnTo>
                  <a:pt x="52717" y="111404"/>
                </a:lnTo>
                <a:lnTo>
                  <a:pt x="64681" y="108102"/>
                </a:lnTo>
                <a:lnTo>
                  <a:pt x="69773" y="106045"/>
                </a:lnTo>
                <a:lnTo>
                  <a:pt x="74537" y="103238"/>
                </a:lnTo>
                <a:lnTo>
                  <a:pt x="48031" y="103238"/>
                </a:lnTo>
                <a:lnTo>
                  <a:pt x="34442" y="102908"/>
                </a:lnTo>
                <a:lnTo>
                  <a:pt x="29349" y="100596"/>
                </a:lnTo>
                <a:lnTo>
                  <a:pt x="22555" y="91694"/>
                </a:lnTo>
                <a:lnTo>
                  <a:pt x="20866" y="85598"/>
                </a:lnTo>
                <a:lnTo>
                  <a:pt x="20909" y="76665"/>
                </a:lnTo>
                <a:lnTo>
                  <a:pt x="21018" y="73723"/>
                </a:lnTo>
                <a:lnTo>
                  <a:pt x="21590" y="68935"/>
                </a:lnTo>
                <a:lnTo>
                  <a:pt x="23533" y="58051"/>
                </a:lnTo>
                <a:lnTo>
                  <a:pt x="24015" y="55168"/>
                </a:lnTo>
                <a:lnTo>
                  <a:pt x="24015" y="54838"/>
                </a:lnTo>
                <a:lnTo>
                  <a:pt x="24180" y="54508"/>
                </a:lnTo>
                <a:lnTo>
                  <a:pt x="27254" y="54343"/>
                </a:lnTo>
                <a:lnTo>
                  <a:pt x="33235" y="54343"/>
                </a:lnTo>
                <a:lnTo>
                  <a:pt x="42996" y="54033"/>
                </a:lnTo>
                <a:lnTo>
                  <a:pt x="79192" y="45186"/>
                </a:lnTo>
                <a:lnTo>
                  <a:pt x="28295" y="45186"/>
                </a:lnTo>
                <a:lnTo>
                  <a:pt x="26682" y="45110"/>
                </a:lnTo>
                <a:lnTo>
                  <a:pt x="54254" y="10464"/>
                </a:lnTo>
                <a:lnTo>
                  <a:pt x="59182" y="9321"/>
                </a:lnTo>
                <a:lnTo>
                  <a:pt x="90036" y="9321"/>
                </a:lnTo>
                <a:lnTo>
                  <a:pt x="79311" y="1981"/>
                </a:lnTo>
                <a:lnTo>
                  <a:pt x="73012" y="165"/>
                </a:lnTo>
                <a:lnTo>
                  <a:pt x="65011" y="165"/>
                </a:lnTo>
                <a:lnTo>
                  <a:pt x="60159" y="0"/>
                </a:lnTo>
                <a:close/>
              </a:path>
              <a:path w="95250" h="112394">
                <a:moveTo>
                  <a:pt x="89662" y="79578"/>
                </a:moveTo>
                <a:lnTo>
                  <a:pt x="88531" y="79578"/>
                </a:lnTo>
                <a:lnTo>
                  <a:pt x="87566" y="80391"/>
                </a:lnTo>
                <a:lnTo>
                  <a:pt x="86106" y="82042"/>
                </a:lnTo>
                <a:lnTo>
                  <a:pt x="80901" y="87401"/>
                </a:lnTo>
                <a:lnTo>
                  <a:pt x="48031" y="103238"/>
                </a:lnTo>
                <a:lnTo>
                  <a:pt x="74537" y="103238"/>
                </a:lnTo>
                <a:lnTo>
                  <a:pt x="94754" y="86093"/>
                </a:lnTo>
                <a:lnTo>
                  <a:pt x="94437" y="84442"/>
                </a:lnTo>
                <a:lnTo>
                  <a:pt x="93624" y="83286"/>
                </a:lnTo>
                <a:lnTo>
                  <a:pt x="90716" y="80314"/>
                </a:lnTo>
                <a:lnTo>
                  <a:pt x="89662" y="79578"/>
                </a:lnTo>
                <a:close/>
              </a:path>
              <a:path w="95250" h="112394">
                <a:moveTo>
                  <a:pt x="90036" y="9321"/>
                </a:moveTo>
                <a:lnTo>
                  <a:pt x="74549" y="9321"/>
                </a:lnTo>
                <a:lnTo>
                  <a:pt x="80048" y="13601"/>
                </a:lnTo>
                <a:lnTo>
                  <a:pt x="80958" y="21691"/>
                </a:lnTo>
                <a:lnTo>
                  <a:pt x="44209" y="44815"/>
                </a:lnTo>
                <a:lnTo>
                  <a:pt x="31534" y="45186"/>
                </a:lnTo>
                <a:lnTo>
                  <a:pt x="79192" y="45186"/>
                </a:lnTo>
                <a:lnTo>
                  <a:pt x="85926" y="40112"/>
                </a:lnTo>
                <a:lnTo>
                  <a:pt x="90975" y="31859"/>
                </a:lnTo>
                <a:lnTo>
                  <a:pt x="92579" y="22174"/>
                </a:lnTo>
                <a:lnTo>
                  <a:pt x="92659" y="14592"/>
                </a:lnTo>
                <a:lnTo>
                  <a:pt x="90036" y="93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909099" y="543004"/>
            <a:ext cx="94203" cy="65473"/>
          </a:xfrm>
          <a:custGeom>
            <a:avLst/>
            <a:gdLst/>
            <a:ahLst/>
            <a:cxnLst/>
            <a:rect l="l" t="t" r="r" b="b"/>
            <a:pathLst>
              <a:path w="95250" h="112394">
                <a:moveTo>
                  <a:pt x="0" y="67946"/>
                </a:moveTo>
                <a:lnTo>
                  <a:pt x="11642" y="28036"/>
                </a:lnTo>
                <a:lnTo>
                  <a:pt x="16493" y="22923"/>
                </a:lnTo>
                <a:lnTo>
                  <a:pt x="21345" y="17811"/>
                </a:lnTo>
                <a:lnTo>
                  <a:pt x="26762" y="13523"/>
                </a:lnTo>
                <a:lnTo>
                  <a:pt x="32745" y="10060"/>
                </a:lnTo>
                <a:lnTo>
                  <a:pt x="38728" y="6596"/>
                </a:lnTo>
                <a:lnTo>
                  <a:pt x="44388" y="4040"/>
                </a:lnTo>
                <a:lnTo>
                  <a:pt x="49724" y="2391"/>
                </a:lnTo>
                <a:lnTo>
                  <a:pt x="55060" y="742"/>
                </a:lnTo>
                <a:lnTo>
                  <a:pt x="60154" y="0"/>
                </a:lnTo>
                <a:lnTo>
                  <a:pt x="65005" y="165"/>
                </a:lnTo>
                <a:lnTo>
                  <a:pt x="65733" y="165"/>
                </a:lnTo>
                <a:lnTo>
                  <a:pt x="73010" y="165"/>
                </a:lnTo>
                <a:lnTo>
                  <a:pt x="79316" y="1979"/>
                </a:lnTo>
                <a:lnTo>
                  <a:pt x="84652" y="5607"/>
                </a:lnTo>
                <a:lnTo>
                  <a:pt x="89989" y="9235"/>
                </a:lnTo>
                <a:lnTo>
                  <a:pt x="92657" y="14595"/>
                </a:lnTo>
                <a:lnTo>
                  <a:pt x="92657" y="21686"/>
                </a:lnTo>
                <a:lnTo>
                  <a:pt x="65733" y="50877"/>
                </a:lnTo>
                <a:lnTo>
                  <a:pt x="33230" y="54340"/>
                </a:lnTo>
                <a:lnTo>
                  <a:pt x="27247" y="54340"/>
                </a:lnTo>
                <a:lnTo>
                  <a:pt x="24175" y="54505"/>
                </a:lnTo>
                <a:lnTo>
                  <a:pt x="24013" y="54835"/>
                </a:lnTo>
                <a:lnTo>
                  <a:pt x="24013" y="55165"/>
                </a:lnTo>
                <a:lnTo>
                  <a:pt x="23528" y="58051"/>
                </a:lnTo>
                <a:lnTo>
                  <a:pt x="22557" y="63493"/>
                </a:lnTo>
                <a:lnTo>
                  <a:pt x="21587" y="68935"/>
                </a:lnTo>
                <a:lnTo>
                  <a:pt x="21021" y="73718"/>
                </a:lnTo>
                <a:lnTo>
                  <a:pt x="20860" y="77841"/>
                </a:lnTo>
                <a:lnTo>
                  <a:pt x="20860" y="85592"/>
                </a:lnTo>
                <a:lnTo>
                  <a:pt x="22557" y="91694"/>
                </a:lnTo>
                <a:lnTo>
                  <a:pt x="25953" y="96147"/>
                </a:lnTo>
                <a:lnTo>
                  <a:pt x="29349" y="100600"/>
                </a:lnTo>
                <a:lnTo>
                  <a:pt x="34443" y="102908"/>
                </a:lnTo>
                <a:lnTo>
                  <a:pt x="41234" y="103073"/>
                </a:lnTo>
                <a:lnTo>
                  <a:pt x="48026" y="103238"/>
                </a:lnTo>
                <a:lnTo>
                  <a:pt x="86108" y="82046"/>
                </a:lnTo>
                <a:lnTo>
                  <a:pt x="87563" y="80397"/>
                </a:lnTo>
                <a:lnTo>
                  <a:pt x="88533" y="79573"/>
                </a:lnTo>
                <a:lnTo>
                  <a:pt x="89018" y="79573"/>
                </a:lnTo>
                <a:lnTo>
                  <a:pt x="89665" y="79573"/>
                </a:lnTo>
                <a:lnTo>
                  <a:pt x="90716" y="80315"/>
                </a:lnTo>
                <a:lnTo>
                  <a:pt x="92172" y="81799"/>
                </a:lnTo>
                <a:lnTo>
                  <a:pt x="93627" y="83283"/>
                </a:lnTo>
                <a:lnTo>
                  <a:pt x="94436" y="84438"/>
                </a:lnTo>
                <a:lnTo>
                  <a:pt x="94597" y="85262"/>
                </a:lnTo>
                <a:lnTo>
                  <a:pt x="94759" y="86087"/>
                </a:lnTo>
                <a:lnTo>
                  <a:pt x="94031" y="87406"/>
                </a:lnTo>
                <a:lnTo>
                  <a:pt x="92414" y="89220"/>
                </a:lnTo>
                <a:lnTo>
                  <a:pt x="90797" y="91034"/>
                </a:lnTo>
                <a:lnTo>
                  <a:pt x="88372" y="93261"/>
                </a:lnTo>
                <a:lnTo>
                  <a:pt x="85138" y="95899"/>
                </a:lnTo>
                <a:lnTo>
                  <a:pt x="81904" y="98538"/>
                </a:lnTo>
                <a:lnTo>
                  <a:pt x="78184" y="101094"/>
                </a:lnTo>
                <a:lnTo>
                  <a:pt x="73980" y="103568"/>
                </a:lnTo>
                <a:lnTo>
                  <a:pt x="69776" y="106042"/>
                </a:lnTo>
                <a:lnTo>
                  <a:pt x="64682" y="108103"/>
                </a:lnTo>
                <a:lnTo>
                  <a:pt x="58699" y="109752"/>
                </a:lnTo>
                <a:lnTo>
                  <a:pt x="52715" y="111402"/>
                </a:lnTo>
                <a:lnTo>
                  <a:pt x="46571" y="112226"/>
                </a:lnTo>
                <a:lnTo>
                  <a:pt x="40264" y="112226"/>
                </a:lnTo>
                <a:lnTo>
                  <a:pt x="31229" y="111407"/>
                </a:lnTo>
                <a:lnTo>
                  <a:pt x="2789" y="84767"/>
                </a:lnTo>
                <a:lnTo>
                  <a:pt x="758" y="76666"/>
                </a:lnTo>
                <a:lnTo>
                  <a:pt x="0" y="6794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35487" y="548433"/>
            <a:ext cx="54010" cy="21084"/>
          </a:xfrm>
          <a:custGeom>
            <a:avLst/>
            <a:gdLst/>
            <a:ahLst/>
            <a:cxnLst/>
            <a:rect l="l" t="t" r="r" b="b"/>
            <a:pathLst>
              <a:path w="54610" h="36194">
                <a:moveTo>
                  <a:pt x="54333" y="12863"/>
                </a:moveTo>
                <a:lnTo>
                  <a:pt x="53362" y="4287"/>
                </a:lnTo>
                <a:lnTo>
                  <a:pt x="47864" y="0"/>
                </a:lnTo>
                <a:lnTo>
                  <a:pt x="37839" y="0"/>
                </a:lnTo>
                <a:lnTo>
                  <a:pt x="32502" y="0"/>
                </a:lnTo>
                <a:lnTo>
                  <a:pt x="27570" y="1154"/>
                </a:lnTo>
                <a:lnTo>
                  <a:pt x="23043" y="3463"/>
                </a:lnTo>
                <a:lnTo>
                  <a:pt x="18515" y="5772"/>
                </a:lnTo>
                <a:lnTo>
                  <a:pt x="14876" y="8575"/>
                </a:lnTo>
                <a:lnTo>
                  <a:pt x="12127" y="11874"/>
                </a:lnTo>
                <a:lnTo>
                  <a:pt x="9379" y="15172"/>
                </a:lnTo>
                <a:lnTo>
                  <a:pt x="7034" y="18553"/>
                </a:lnTo>
                <a:lnTo>
                  <a:pt x="5093" y="22016"/>
                </a:lnTo>
                <a:lnTo>
                  <a:pt x="3153" y="25479"/>
                </a:lnTo>
                <a:lnTo>
                  <a:pt x="1859" y="28448"/>
                </a:lnTo>
                <a:lnTo>
                  <a:pt x="1212" y="30922"/>
                </a:lnTo>
                <a:lnTo>
                  <a:pt x="565" y="33395"/>
                </a:lnTo>
                <a:lnTo>
                  <a:pt x="161" y="34962"/>
                </a:lnTo>
                <a:lnTo>
                  <a:pt x="0" y="35622"/>
                </a:lnTo>
                <a:lnTo>
                  <a:pt x="0" y="35787"/>
                </a:lnTo>
                <a:lnTo>
                  <a:pt x="1617" y="35869"/>
                </a:lnTo>
                <a:lnTo>
                  <a:pt x="4851" y="35869"/>
                </a:lnTo>
                <a:lnTo>
                  <a:pt x="43175" y="29932"/>
                </a:lnTo>
                <a:lnTo>
                  <a:pt x="54171" y="20284"/>
                </a:lnTo>
                <a:lnTo>
                  <a:pt x="54333" y="128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26980" y="529159"/>
            <a:ext cx="103624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525" y="0"/>
                </a:lnTo>
              </a:path>
            </a:pathLst>
          </a:custGeom>
          <a:ln w="69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26979" y="527120"/>
            <a:ext cx="103624" cy="4439"/>
          </a:xfrm>
          <a:custGeom>
            <a:avLst/>
            <a:gdLst/>
            <a:ahLst/>
            <a:cxnLst/>
            <a:rect l="l" t="t" r="r" b="b"/>
            <a:pathLst>
              <a:path w="104775" h="7619">
                <a:moveTo>
                  <a:pt x="0" y="5771"/>
                </a:moveTo>
                <a:lnTo>
                  <a:pt x="0" y="5013"/>
                </a:lnTo>
                <a:lnTo>
                  <a:pt x="0" y="3497"/>
                </a:lnTo>
                <a:lnTo>
                  <a:pt x="0" y="1982"/>
                </a:lnTo>
                <a:lnTo>
                  <a:pt x="800" y="816"/>
                </a:lnTo>
                <a:lnTo>
                  <a:pt x="2400" y="0"/>
                </a:lnTo>
                <a:lnTo>
                  <a:pt x="102036" y="0"/>
                </a:lnTo>
                <a:lnTo>
                  <a:pt x="103751" y="932"/>
                </a:lnTo>
                <a:lnTo>
                  <a:pt x="104608" y="2098"/>
                </a:lnTo>
                <a:lnTo>
                  <a:pt x="104608" y="3497"/>
                </a:lnTo>
                <a:lnTo>
                  <a:pt x="104608" y="4897"/>
                </a:lnTo>
                <a:lnTo>
                  <a:pt x="103751" y="6063"/>
                </a:lnTo>
                <a:lnTo>
                  <a:pt x="102036" y="6995"/>
                </a:lnTo>
                <a:lnTo>
                  <a:pt x="2400" y="6995"/>
                </a:lnTo>
                <a:lnTo>
                  <a:pt x="800" y="6179"/>
                </a:lnTo>
                <a:lnTo>
                  <a:pt x="0" y="5013"/>
                </a:lnTo>
                <a:lnTo>
                  <a:pt x="0" y="3497"/>
                </a:lnTo>
                <a:lnTo>
                  <a:pt x="0" y="577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159615" y="486775"/>
            <a:ext cx="58406" cy="68062"/>
          </a:xfrm>
          <a:custGeom>
            <a:avLst/>
            <a:gdLst/>
            <a:ahLst/>
            <a:cxnLst/>
            <a:rect l="l" t="t" r="r" b="b"/>
            <a:pathLst>
              <a:path w="59054" h="116840">
                <a:moveTo>
                  <a:pt x="58991" y="108432"/>
                </a:moveTo>
                <a:lnTo>
                  <a:pt x="850" y="108432"/>
                </a:lnTo>
                <a:lnTo>
                  <a:pt x="850" y="116484"/>
                </a:lnTo>
                <a:lnTo>
                  <a:pt x="2908" y="116484"/>
                </a:lnTo>
                <a:lnTo>
                  <a:pt x="5941" y="116253"/>
                </a:lnTo>
                <a:lnTo>
                  <a:pt x="11441" y="116090"/>
                </a:lnTo>
                <a:lnTo>
                  <a:pt x="58991" y="115963"/>
                </a:lnTo>
                <a:lnTo>
                  <a:pt x="58991" y="108432"/>
                </a:lnTo>
                <a:close/>
              </a:path>
              <a:path w="59054" h="116840">
                <a:moveTo>
                  <a:pt x="58991" y="115963"/>
                </a:moveTo>
                <a:lnTo>
                  <a:pt x="29832" y="115963"/>
                </a:lnTo>
                <a:lnTo>
                  <a:pt x="48480" y="116090"/>
                </a:lnTo>
                <a:lnTo>
                  <a:pt x="54044" y="116253"/>
                </a:lnTo>
                <a:lnTo>
                  <a:pt x="57099" y="116484"/>
                </a:lnTo>
                <a:lnTo>
                  <a:pt x="58991" y="116484"/>
                </a:lnTo>
                <a:lnTo>
                  <a:pt x="58991" y="115963"/>
                </a:lnTo>
                <a:close/>
              </a:path>
              <a:path w="59054" h="116840">
                <a:moveTo>
                  <a:pt x="22174" y="105702"/>
                </a:moveTo>
                <a:lnTo>
                  <a:pt x="21831" y="105930"/>
                </a:lnTo>
                <a:lnTo>
                  <a:pt x="20628" y="107149"/>
                </a:lnTo>
                <a:lnTo>
                  <a:pt x="20345" y="107391"/>
                </a:lnTo>
                <a:lnTo>
                  <a:pt x="20116" y="107391"/>
                </a:lnTo>
                <a:lnTo>
                  <a:pt x="19659" y="107505"/>
                </a:lnTo>
                <a:lnTo>
                  <a:pt x="18059" y="107975"/>
                </a:lnTo>
                <a:lnTo>
                  <a:pt x="17144" y="108140"/>
                </a:lnTo>
                <a:lnTo>
                  <a:pt x="15087" y="108381"/>
                </a:lnTo>
                <a:lnTo>
                  <a:pt x="13652" y="108432"/>
                </a:lnTo>
                <a:lnTo>
                  <a:pt x="49606" y="108432"/>
                </a:lnTo>
                <a:lnTo>
                  <a:pt x="37718" y="105816"/>
                </a:lnTo>
                <a:lnTo>
                  <a:pt x="22288" y="105816"/>
                </a:lnTo>
                <a:close/>
              </a:path>
              <a:path w="59054" h="116840">
                <a:moveTo>
                  <a:pt x="37553" y="15392"/>
                </a:moveTo>
                <a:lnTo>
                  <a:pt x="22288" y="15392"/>
                </a:lnTo>
                <a:lnTo>
                  <a:pt x="22288" y="105816"/>
                </a:lnTo>
                <a:lnTo>
                  <a:pt x="37718" y="105816"/>
                </a:lnTo>
                <a:lnTo>
                  <a:pt x="37553" y="53339"/>
                </a:lnTo>
                <a:lnTo>
                  <a:pt x="37553" y="15392"/>
                </a:lnTo>
                <a:close/>
              </a:path>
              <a:path w="59054" h="116840">
                <a:moveTo>
                  <a:pt x="35661" y="0"/>
                </a:moveTo>
                <a:lnTo>
                  <a:pt x="33489" y="0"/>
                </a:lnTo>
                <a:lnTo>
                  <a:pt x="32804" y="177"/>
                </a:lnTo>
                <a:lnTo>
                  <a:pt x="32575" y="520"/>
                </a:lnTo>
                <a:lnTo>
                  <a:pt x="31203" y="1803"/>
                </a:lnTo>
                <a:lnTo>
                  <a:pt x="3251" y="11188"/>
                </a:lnTo>
                <a:lnTo>
                  <a:pt x="0" y="11188"/>
                </a:lnTo>
                <a:lnTo>
                  <a:pt x="0" y="19240"/>
                </a:lnTo>
                <a:lnTo>
                  <a:pt x="3251" y="19240"/>
                </a:lnTo>
                <a:lnTo>
                  <a:pt x="6908" y="19011"/>
                </a:lnTo>
                <a:lnTo>
                  <a:pt x="22288" y="15392"/>
                </a:lnTo>
                <a:lnTo>
                  <a:pt x="37553" y="15392"/>
                </a:lnTo>
                <a:lnTo>
                  <a:pt x="37553" y="1054"/>
                </a:lnTo>
                <a:lnTo>
                  <a:pt x="36639" y="355"/>
                </a:lnTo>
                <a:lnTo>
                  <a:pt x="35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159610" y="486776"/>
            <a:ext cx="58406" cy="68062"/>
          </a:xfrm>
          <a:custGeom>
            <a:avLst/>
            <a:gdLst/>
            <a:ahLst/>
            <a:cxnLst/>
            <a:rect l="l" t="t" r="r" b="b"/>
            <a:pathLst>
              <a:path w="59054" h="116840">
                <a:moveTo>
                  <a:pt x="22293" y="15390"/>
                </a:moveTo>
                <a:lnTo>
                  <a:pt x="3258" y="19238"/>
                </a:lnTo>
                <a:lnTo>
                  <a:pt x="0" y="19238"/>
                </a:lnTo>
                <a:lnTo>
                  <a:pt x="0" y="11193"/>
                </a:lnTo>
                <a:lnTo>
                  <a:pt x="3258" y="11193"/>
                </a:lnTo>
                <a:lnTo>
                  <a:pt x="8631" y="10960"/>
                </a:lnTo>
                <a:lnTo>
                  <a:pt x="13604" y="10085"/>
                </a:lnTo>
                <a:lnTo>
                  <a:pt x="18177" y="8569"/>
                </a:lnTo>
                <a:lnTo>
                  <a:pt x="22750" y="7054"/>
                </a:lnTo>
                <a:lnTo>
                  <a:pt x="25952" y="5654"/>
                </a:lnTo>
                <a:lnTo>
                  <a:pt x="27781" y="4372"/>
                </a:lnTo>
                <a:lnTo>
                  <a:pt x="29610" y="3089"/>
                </a:lnTo>
                <a:lnTo>
                  <a:pt x="31211" y="1807"/>
                </a:lnTo>
                <a:lnTo>
                  <a:pt x="32582" y="524"/>
                </a:lnTo>
                <a:lnTo>
                  <a:pt x="32811" y="174"/>
                </a:lnTo>
                <a:lnTo>
                  <a:pt x="33497" y="0"/>
                </a:lnTo>
                <a:lnTo>
                  <a:pt x="34640" y="0"/>
                </a:lnTo>
                <a:lnTo>
                  <a:pt x="35669" y="0"/>
                </a:lnTo>
                <a:lnTo>
                  <a:pt x="36641" y="349"/>
                </a:lnTo>
                <a:lnTo>
                  <a:pt x="37556" y="1049"/>
                </a:lnTo>
                <a:lnTo>
                  <a:pt x="37556" y="53343"/>
                </a:lnTo>
                <a:lnTo>
                  <a:pt x="37727" y="105811"/>
                </a:lnTo>
                <a:lnTo>
                  <a:pt x="38528" y="106628"/>
                </a:lnTo>
                <a:lnTo>
                  <a:pt x="39213" y="107152"/>
                </a:lnTo>
                <a:lnTo>
                  <a:pt x="39785" y="107385"/>
                </a:lnTo>
                <a:lnTo>
                  <a:pt x="40357" y="107618"/>
                </a:lnTo>
                <a:lnTo>
                  <a:pt x="41729" y="107852"/>
                </a:lnTo>
                <a:lnTo>
                  <a:pt x="43901" y="108085"/>
                </a:lnTo>
                <a:lnTo>
                  <a:pt x="46073" y="108318"/>
                </a:lnTo>
                <a:lnTo>
                  <a:pt x="49617" y="108435"/>
                </a:lnTo>
                <a:lnTo>
                  <a:pt x="54533" y="108435"/>
                </a:lnTo>
                <a:lnTo>
                  <a:pt x="58992" y="108435"/>
                </a:lnTo>
                <a:lnTo>
                  <a:pt x="58992" y="116480"/>
                </a:lnTo>
                <a:lnTo>
                  <a:pt x="57105" y="116480"/>
                </a:lnTo>
                <a:lnTo>
                  <a:pt x="54051" y="116250"/>
                </a:lnTo>
                <a:lnTo>
                  <a:pt x="48488" y="116086"/>
                </a:lnTo>
                <a:lnTo>
                  <a:pt x="40417" y="115988"/>
                </a:lnTo>
                <a:lnTo>
                  <a:pt x="29839" y="115955"/>
                </a:lnTo>
                <a:lnTo>
                  <a:pt x="19410" y="115988"/>
                </a:lnTo>
                <a:lnTo>
                  <a:pt x="11446" y="116086"/>
                </a:lnTo>
                <a:lnTo>
                  <a:pt x="5948" y="116250"/>
                </a:lnTo>
                <a:lnTo>
                  <a:pt x="2915" y="116480"/>
                </a:lnTo>
                <a:lnTo>
                  <a:pt x="857" y="116480"/>
                </a:lnTo>
                <a:lnTo>
                  <a:pt x="857" y="108435"/>
                </a:lnTo>
                <a:lnTo>
                  <a:pt x="5316" y="108435"/>
                </a:lnTo>
                <a:lnTo>
                  <a:pt x="7831" y="108435"/>
                </a:lnTo>
                <a:lnTo>
                  <a:pt x="10003" y="108435"/>
                </a:lnTo>
                <a:lnTo>
                  <a:pt x="11832" y="108435"/>
                </a:lnTo>
                <a:lnTo>
                  <a:pt x="13662" y="108435"/>
                </a:lnTo>
                <a:lnTo>
                  <a:pt x="15091" y="108376"/>
                </a:lnTo>
                <a:lnTo>
                  <a:pt x="16120" y="108260"/>
                </a:lnTo>
                <a:lnTo>
                  <a:pt x="17148" y="108143"/>
                </a:lnTo>
                <a:lnTo>
                  <a:pt x="18063" y="107968"/>
                </a:lnTo>
                <a:lnTo>
                  <a:pt x="18863" y="107735"/>
                </a:lnTo>
                <a:lnTo>
                  <a:pt x="19664" y="107502"/>
                </a:lnTo>
                <a:lnTo>
                  <a:pt x="20121" y="107385"/>
                </a:lnTo>
                <a:lnTo>
                  <a:pt x="20350" y="107385"/>
                </a:lnTo>
                <a:lnTo>
                  <a:pt x="20693" y="107094"/>
                </a:lnTo>
                <a:lnTo>
                  <a:pt x="21264" y="106511"/>
                </a:lnTo>
                <a:lnTo>
                  <a:pt x="21836" y="105928"/>
                </a:lnTo>
                <a:lnTo>
                  <a:pt x="22179" y="105695"/>
                </a:lnTo>
                <a:lnTo>
                  <a:pt x="22293" y="153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28804" y="708533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78867" y="11620"/>
                </a:moveTo>
                <a:lnTo>
                  <a:pt x="39293" y="11620"/>
                </a:lnTo>
                <a:lnTo>
                  <a:pt x="46494" y="12332"/>
                </a:lnTo>
                <a:lnTo>
                  <a:pt x="52817" y="14466"/>
                </a:lnTo>
                <a:lnTo>
                  <a:pt x="71052" y="49720"/>
                </a:lnTo>
                <a:lnTo>
                  <a:pt x="71069" y="53098"/>
                </a:lnTo>
                <a:lnTo>
                  <a:pt x="70827" y="55816"/>
                </a:lnTo>
                <a:lnTo>
                  <a:pt x="64033" y="76098"/>
                </a:lnTo>
                <a:lnTo>
                  <a:pt x="62826" y="78498"/>
                </a:lnTo>
                <a:lnTo>
                  <a:pt x="60883" y="82778"/>
                </a:lnTo>
                <a:lnTo>
                  <a:pt x="59182" y="85420"/>
                </a:lnTo>
                <a:lnTo>
                  <a:pt x="54330" y="91693"/>
                </a:lnTo>
                <a:lnTo>
                  <a:pt x="52476" y="94157"/>
                </a:lnTo>
                <a:lnTo>
                  <a:pt x="22313" y="129209"/>
                </a:lnTo>
                <a:lnTo>
                  <a:pt x="20866" y="130860"/>
                </a:lnTo>
                <a:lnTo>
                  <a:pt x="17462" y="134810"/>
                </a:lnTo>
                <a:lnTo>
                  <a:pt x="13423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5"/>
                </a:lnTo>
                <a:lnTo>
                  <a:pt x="64" y="155752"/>
                </a:lnTo>
                <a:lnTo>
                  <a:pt x="0" y="164744"/>
                </a:lnTo>
                <a:lnTo>
                  <a:pt x="89992" y="164744"/>
                </a:lnTo>
                <a:lnTo>
                  <a:pt x="89992" y="164007"/>
                </a:lnTo>
                <a:lnTo>
                  <a:pt x="90474" y="163347"/>
                </a:lnTo>
                <a:lnTo>
                  <a:pt x="91694" y="155752"/>
                </a:lnTo>
                <a:lnTo>
                  <a:pt x="93531" y="141985"/>
                </a:lnTo>
                <a:lnTo>
                  <a:pt x="40754" y="141985"/>
                </a:lnTo>
                <a:lnTo>
                  <a:pt x="22313" y="141744"/>
                </a:lnTo>
                <a:lnTo>
                  <a:pt x="43965" y="120809"/>
                </a:lnTo>
                <a:lnTo>
                  <a:pt x="50455" y="114657"/>
                </a:lnTo>
                <a:lnTo>
                  <a:pt x="56095" y="109431"/>
                </a:lnTo>
                <a:lnTo>
                  <a:pt x="66827" y="99813"/>
                </a:lnTo>
                <a:lnTo>
                  <a:pt x="72043" y="94988"/>
                </a:lnTo>
                <a:lnTo>
                  <a:pt x="95161" y="63576"/>
                </a:lnTo>
                <a:lnTo>
                  <a:pt x="96786" y="49720"/>
                </a:lnTo>
                <a:lnTo>
                  <a:pt x="95753" y="39221"/>
                </a:lnTo>
                <a:lnTo>
                  <a:pt x="92902" y="29743"/>
                </a:lnTo>
                <a:lnTo>
                  <a:pt x="88233" y="21284"/>
                </a:lnTo>
                <a:lnTo>
                  <a:pt x="81749" y="13842"/>
                </a:lnTo>
                <a:lnTo>
                  <a:pt x="78867" y="11620"/>
                </a:lnTo>
                <a:close/>
              </a:path>
              <a:path w="97154" h="165100">
                <a:moveTo>
                  <a:pt x="96786" y="117995"/>
                </a:moveTo>
                <a:lnTo>
                  <a:pt x="87083" y="117995"/>
                </a:lnTo>
                <a:lnTo>
                  <a:pt x="86988" y="119227"/>
                </a:lnTo>
                <a:lnTo>
                  <a:pt x="84328" y="133083"/>
                </a:lnTo>
                <a:lnTo>
                  <a:pt x="40754" y="141985"/>
                </a:lnTo>
                <a:lnTo>
                  <a:pt x="93531" y="141985"/>
                </a:lnTo>
                <a:lnTo>
                  <a:pt x="95567" y="126733"/>
                </a:lnTo>
                <a:lnTo>
                  <a:pt x="96621" y="119227"/>
                </a:lnTo>
                <a:lnTo>
                  <a:pt x="96786" y="118732"/>
                </a:lnTo>
                <a:lnTo>
                  <a:pt x="96786" y="117995"/>
                </a:lnTo>
                <a:close/>
              </a:path>
              <a:path w="97154" h="165100">
                <a:moveTo>
                  <a:pt x="44869" y="0"/>
                </a:moveTo>
                <a:lnTo>
                  <a:pt x="7233" y="19582"/>
                </a:lnTo>
                <a:lnTo>
                  <a:pt x="80" y="42432"/>
                </a:lnTo>
                <a:lnTo>
                  <a:pt x="117" y="47904"/>
                </a:lnTo>
                <a:lnTo>
                  <a:pt x="1295" y="51206"/>
                </a:lnTo>
                <a:lnTo>
                  <a:pt x="6477" y="57137"/>
                </a:lnTo>
                <a:lnTo>
                  <a:pt x="9944" y="58623"/>
                </a:lnTo>
                <a:lnTo>
                  <a:pt x="14312" y="58623"/>
                </a:lnTo>
                <a:lnTo>
                  <a:pt x="14719" y="28943"/>
                </a:lnTo>
                <a:lnTo>
                  <a:pt x="14312" y="28854"/>
                </a:lnTo>
                <a:lnTo>
                  <a:pt x="14312" y="28193"/>
                </a:lnTo>
                <a:lnTo>
                  <a:pt x="15125" y="26631"/>
                </a:lnTo>
                <a:lnTo>
                  <a:pt x="18351" y="21348"/>
                </a:lnTo>
                <a:lnTo>
                  <a:pt x="21183" y="18630"/>
                </a:lnTo>
                <a:lnTo>
                  <a:pt x="29273" y="13017"/>
                </a:lnTo>
                <a:lnTo>
                  <a:pt x="33959" y="11620"/>
                </a:lnTo>
                <a:lnTo>
                  <a:pt x="78867" y="11620"/>
                </a:lnTo>
                <a:lnTo>
                  <a:pt x="73894" y="7784"/>
                </a:lnTo>
                <a:lnTo>
                  <a:pt x="65128" y="3459"/>
                </a:lnTo>
                <a:lnTo>
                  <a:pt x="55453" y="864"/>
                </a:lnTo>
                <a:lnTo>
                  <a:pt x="448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28806" y="708531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14310" y="58628"/>
                </a:moveTo>
                <a:lnTo>
                  <a:pt x="9944" y="58628"/>
                </a:lnTo>
                <a:lnTo>
                  <a:pt x="6468" y="57144"/>
                </a:lnTo>
                <a:lnTo>
                  <a:pt x="3880" y="54175"/>
                </a:lnTo>
                <a:lnTo>
                  <a:pt x="1293" y="51207"/>
                </a:lnTo>
                <a:lnTo>
                  <a:pt x="0" y="47578"/>
                </a:lnTo>
                <a:lnTo>
                  <a:pt x="0" y="43290"/>
                </a:lnTo>
                <a:lnTo>
                  <a:pt x="19677" y="7235"/>
                </a:lnTo>
                <a:lnTo>
                  <a:pt x="44873" y="0"/>
                </a:lnTo>
                <a:lnTo>
                  <a:pt x="55454" y="865"/>
                </a:lnTo>
                <a:lnTo>
                  <a:pt x="88230" y="21289"/>
                </a:lnTo>
                <a:lnTo>
                  <a:pt x="96780" y="49722"/>
                </a:lnTo>
                <a:lnTo>
                  <a:pt x="96780" y="56814"/>
                </a:lnTo>
                <a:lnTo>
                  <a:pt x="95163" y="63575"/>
                </a:lnTo>
                <a:lnTo>
                  <a:pt x="91929" y="70007"/>
                </a:lnTo>
                <a:lnTo>
                  <a:pt x="88695" y="76439"/>
                </a:lnTo>
                <a:lnTo>
                  <a:pt x="60882" y="105135"/>
                </a:lnTo>
                <a:lnTo>
                  <a:pt x="56091" y="109433"/>
                </a:lnTo>
                <a:lnTo>
                  <a:pt x="50452" y="114659"/>
                </a:lnTo>
                <a:lnTo>
                  <a:pt x="43963" y="120812"/>
                </a:lnTo>
                <a:lnTo>
                  <a:pt x="36626" y="127893"/>
                </a:lnTo>
                <a:lnTo>
                  <a:pt x="22315" y="141746"/>
                </a:lnTo>
                <a:lnTo>
                  <a:pt x="40749" y="141994"/>
                </a:lnTo>
                <a:lnTo>
                  <a:pt x="81257" y="140757"/>
                </a:lnTo>
                <a:lnTo>
                  <a:pt x="87078" y="118740"/>
                </a:lnTo>
                <a:lnTo>
                  <a:pt x="87078" y="117998"/>
                </a:lnTo>
                <a:lnTo>
                  <a:pt x="96780" y="117998"/>
                </a:lnTo>
                <a:lnTo>
                  <a:pt x="96780" y="118740"/>
                </a:lnTo>
                <a:lnTo>
                  <a:pt x="96619" y="119235"/>
                </a:lnTo>
                <a:lnTo>
                  <a:pt x="95568" y="126739"/>
                </a:lnTo>
                <a:lnTo>
                  <a:pt x="93627" y="141252"/>
                </a:lnTo>
                <a:lnTo>
                  <a:pt x="91687" y="155765"/>
                </a:lnTo>
                <a:lnTo>
                  <a:pt x="90474" y="163351"/>
                </a:lnTo>
                <a:lnTo>
                  <a:pt x="89989" y="164010"/>
                </a:lnTo>
                <a:lnTo>
                  <a:pt x="89989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5" y="153373"/>
                </a:lnTo>
                <a:lnTo>
                  <a:pt x="2425" y="152054"/>
                </a:lnTo>
                <a:lnTo>
                  <a:pt x="4851" y="149168"/>
                </a:lnTo>
                <a:lnTo>
                  <a:pt x="8732" y="144715"/>
                </a:lnTo>
                <a:lnTo>
                  <a:pt x="13421" y="139438"/>
                </a:lnTo>
                <a:lnTo>
                  <a:pt x="17464" y="134820"/>
                </a:lnTo>
                <a:lnTo>
                  <a:pt x="20860" y="130862"/>
                </a:lnTo>
                <a:lnTo>
                  <a:pt x="22315" y="129213"/>
                </a:lnTo>
                <a:lnTo>
                  <a:pt x="25064" y="126162"/>
                </a:lnTo>
                <a:lnTo>
                  <a:pt x="29107" y="121709"/>
                </a:lnTo>
                <a:lnTo>
                  <a:pt x="33149" y="117256"/>
                </a:lnTo>
                <a:lnTo>
                  <a:pt x="35898" y="114205"/>
                </a:lnTo>
                <a:lnTo>
                  <a:pt x="37354" y="112556"/>
                </a:lnTo>
                <a:lnTo>
                  <a:pt x="38809" y="110907"/>
                </a:lnTo>
                <a:lnTo>
                  <a:pt x="41154" y="108186"/>
                </a:lnTo>
                <a:lnTo>
                  <a:pt x="44388" y="104393"/>
                </a:lnTo>
                <a:lnTo>
                  <a:pt x="47622" y="100600"/>
                </a:lnTo>
                <a:lnTo>
                  <a:pt x="49886" y="97796"/>
                </a:lnTo>
                <a:lnTo>
                  <a:pt x="51179" y="95982"/>
                </a:lnTo>
                <a:lnTo>
                  <a:pt x="52473" y="94168"/>
                </a:lnTo>
                <a:lnTo>
                  <a:pt x="54333" y="91694"/>
                </a:lnTo>
                <a:lnTo>
                  <a:pt x="56758" y="88560"/>
                </a:lnTo>
                <a:lnTo>
                  <a:pt x="59184" y="85427"/>
                </a:lnTo>
                <a:lnTo>
                  <a:pt x="60882" y="82788"/>
                </a:lnTo>
                <a:lnTo>
                  <a:pt x="61852" y="80644"/>
                </a:lnTo>
                <a:lnTo>
                  <a:pt x="62822" y="78500"/>
                </a:lnTo>
                <a:lnTo>
                  <a:pt x="64035" y="76109"/>
                </a:lnTo>
                <a:lnTo>
                  <a:pt x="65490" y="73470"/>
                </a:lnTo>
                <a:lnTo>
                  <a:pt x="66946" y="70832"/>
                </a:lnTo>
                <a:lnTo>
                  <a:pt x="67997" y="68193"/>
                </a:lnTo>
                <a:lnTo>
                  <a:pt x="68644" y="65554"/>
                </a:lnTo>
                <a:lnTo>
                  <a:pt x="69290" y="62916"/>
                </a:lnTo>
                <a:lnTo>
                  <a:pt x="69856" y="60442"/>
                </a:lnTo>
                <a:lnTo>
                  <a:pt x="70341" y="58133"/>
                </a:lnTo>
                <a:lnTo>
                  <a:pt x="70827" y="55824"/>
                </a:lnTo>
                <a:lnTo>
                  <a:pt x="71069" y="53103"/>
                </a:lnTo>
                <a:lnTo>
                  <a:pt x="71069" y="49970"/>
                </a:lnTo>
                <a:lnTo>
                  <a:pt x="52817" y="14471"/>
                </a:lnTo>
                <a:lnTo>
                  <a:pt x="39294" y="11626"/>
                </a:lnTo>
                <a:lnTo>
                  <a:pt x="33958" y="11626"/>
                </a:lnTo>
                <a:lnTo>
                  <a:pt x="29268" y="13028"/>
                </a:lnTo>
                <a:lnTo>
                  <a:pt x="25226" y="15832"/>
                </a:lnTo>
                <a:lnTo>
                  <a:pt x="21183" y="18635"/>
                </a:lnTo>
                <a:lnTo>
                  <a:pt x="18353" y="21356"/>
                </a:lnTo>
                <a:lnTo>
                  <a:pt x="16736" y="23995"/>
                </a:lnTo>
                <a:lnTo>
                  <a:pt x="15119" y="26634"/>
                </a:lnTo>
                <a:lnTo>
                  <a:pt x="14310" y="28200"/>
                </a:lnTo>
                <a:lnTo>
                  <a:pt x="14310" y="28695"/>
                </a:lnTo>
                <a:lnTo>
                  <a:pt x="14310" y="28860"/>
                </a:lnTo>
                <a:lnTo>
                  <a:pt x="14715" y="28943"/>
                </a:lnTo>
                <a:lnTo>
                  <a:pt x="15523" y="28943"/>
                </a:lnTo>
                <a:lnTo>
                  <a:pt x="18434" y="28943"/>
                </a:lnTo>
                <a:lnTo>
                  <a:pt x="21425" y="30097"/>
                </a:lnTo>
                <a:lnTo>
                  <a:pt x="24498" y="32406"/>
                </a:lnTo>
                <a:lnTo>
                  <a:pt x="27570" y="34715"/>
                </a:lnTo>
                <a:lnTo>
                  <a:pt x="29107" y="38508"/>
                </a:lnTo>
                <a:lnTo>
                  <a:pt x="29107" y="43785"/>
                </a:lnTo>
                <a:lnTo>
                  <a:pt x="29107" y="47908"/>
                </a:lnTo>
                <a:lnTo>
                  <a:pt x="27813" y="51372"/>
                </a:lnTo>
                <a:lnTo>
                  <a:pt x="25226" y="54175"/>
                </a:lnTo>
                <a:lnTo>
                  <a:pt x="22638" y="56979"/>
                </a:lnTo>
                <a:lnTo>
                  <a:pt x="19000" y="58463"/>
                </a:lnTo>
                <a:lnTo>
                  <a:pt x="14310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378570" y="651326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19">
                <a:moveTo>
                  <a:pt x="157899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013" y="9893"/>
                </a:lnTo>
                <a:lnTo>
                  <a:pt x="158153" y="9639"/>
                </a:lnTo>
                <a:lnTo>
                  <a:pt x="160413" y="8318"/>
                </a:lnTo>
                <a:lnTo>
                  <a:pt x="161544" y="6756"/>
                </a:lnTo>
                <a:lnTo>
                  <a:pt x="161423" y="2794"/>
                </a:lnTo>
                <a:lnTo>
                  <a:pt x="160337" y="1308"/>
                </a:lnTo>
                <a:lnTo>
                  <a:pt x="157899" y="0"/>
                </a:lnTo>
                <a:close/>
              </a:path>
              <a:path w="161925" h="58419">
                <a:moveTo>
                  <a:pt x="158153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390" y="57873"/>
                </a:lnTo>
                <a:lnTo>
                  <a:pt x="157899" y="57873"/>
                </a:lnTo>
                <a:lnTo>
                  <a:pt x="160337" y="56730"/>
                </a:lnTo>
                <a:lnTo>
                  <a:pt x="161544" y="55079"/>
                </a:lnTo>
                <a:lnTo>
                  <a:pt x="161544" y="51282"/>
                </a:lnTo>
                <a:lnTo>
                  <a:pt x="160413" y="49631"/>
                </a:lnTo>
                <a:lnTo>
                  <a:pt x="158153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378569" y="6513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2" y="1154"/>
                </a:lnTo>
                <a:lnTo>
                  <a:pt x="3395" y="0"/>
                </a:lnTo>
                <a:lnTo>
                  <a:pt x="157905" y="0"/>
                </a:lnTo>
                <a:lnTo>
                  <a:pt x="160331" y="1319"/>
                </a:lnTo>
                <a:lnTo>
                  <a:pt x="161544" y="2968"/>
                </a:lnTo>
                <a:lnTo>
                  <a:pt x="161544" y="4947"/>
                </a:lnTo>
                <a:lnTo>
                  <a:pt x="161544" y="6761"/>
                </a:lnTo>
                <a:lnTo>
                  <a:pt x="160411" y="8328"/>
                </a:lnTo>
                <a:lnTo>
                  <a:pt x="158148" y="9647"/>
                </a:lnTo>
                <a:lnTo>
                  <a:pt x="81014" y="9895"/>
                </a:lnTo>
                <a:lnTo>
                  <a:pt x="3880" y="9895"/>
                </a:lnTo>
                <a:lnTo>
                  <a:pt x="1293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378569" y="67927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3" y="824"/>
                </a:lnTo>
                <a:lnTo>
                  <a:pt x="3880" y="0"/>
                </a:lnTo>
                <a:lnTo>
                  <a:pt x="158148" y="0"/>
                </a:lnTo>
                <a:lnTo>
                  <a:pt x="160411" y="1649"/>
                </a:lnTo>
                <a:lnTo>
                  <a:pt x="161544" y="3298"/>
                </a:lnTo>
                <a:lnTo>
                  <a:pt x="161544" y="4947"/>
                </a:lnTo>
                <a:lnTo>
                  <a:pt x="161544" y="7091"/>
                </a:lnTo>
                <a:lnTo>
                  <a:pt x="160331" y="8740"/>
                </a:lnTo>
                <a:lnTo>
                  <a:pt x="157905" y="9895"/>
                </a:lnTo>
                <a:lnTo>
                  <a:pt x="3395" y="9895"/>
                </a:lnTo>
                <a:lnTo>
                  <a:pt x="1132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27573" y="605938"/>
            <a:ext cx="537374" cy="1021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13041" y="2845160"/>
            <a:ext cx="8918540" cy="581117"/>
          </a:xfrm>
          <a:prstGeom prst="rect">
            <a:avLst/>
          </a:prstGeom>
        </p:spPr>
        <p:txBody>
          <a:bodyPr vert="horz" wrap="square" lIns="0" tIns="9669" rIns="0" bIns="0" rtlCol="0">
            <a:spAutoFit/>
          </a:bodyPr>
          <a:lstStyle/>
          <a:p>
            <a:pPr marL="9669" marR="3867">
              <a:lnSpc>
                <a:spcPct val="134600"/>
              </a:lnSpc>
              <a:spcBef>
                <a:spcPts val="76"/>
              </a:spcBef>
            </a:pPr>
            <a:r>
              <a:rPr sz="1000" spc="-4" dirty="0">
                <a:latin typeface="Georgia"/>
                <a:cs typeface="Georgia"/>
              </a:rPr>
              <a:t>Ugarte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4" dirty="0">
                <a:latin typeface="Georgia"/>
                <a:cs typeface="Georgia"/>
              </a:rPr>
              <a:t>colleagues </a:t>
            </a:r>
            <a:r>
              <a:rPr sz="1000" dirty="0">
                <a:latin typeface="Georgia"/>
                <a:cs typeface="Georgia"/>
              </a:rPr>
              <a:t>report </a:t>
            </a:r>
            <a:r>
              <a:rPr sz="1000" spc="-4" dirty="0">
                <a:latin typeface="Georgia"/>
                <a:cs typeface="Georgia"/>
              </a:rPr>
              <a:t>that the </a:t>
            </a:r>
            <a:r>
              <a:rPr sz="1000" dirty="0">
                <a:latin typeface="Georgia"/>
                <a:cs typeface="Georgia"/>
              </a:rPr>
              <a:t>average number </a:t>
            </a:r>
            <a:r>
              <a:rPr sz="1000" spc="-4" dirty="0">
                <a:latin typeface="Georgia"/>
                <a:cs typeface="Georgia"/>
              </a:rPr>
              <a:t>of goals </a:t>
            </a:r>
            <a:r>
              <a:rPr sz="1000" dirty="0">
                <a:latin typeface="Georgia"/>
                <a:cs typeface="Georgia"/>
              </a:rPr>
              <a:t>in a World </a:t>
            </a:r>
            <a:r>
              <a:rPr sz="1000" spc="-4" dirty="0">
                <a:latin typeface="Georgia"/>
                <a:cs typeface="Georgia"/>
              </a:rPr>
              <a:t>Cup soccer </a:t>
            </a:r>
            <a:r>
              <a:rPr sz="1000" dirty="0">
                <a:latin typeface="Georgia"/>
                <a:cs typeface="Georgia"/>
              </a:rPr>
              <a:t>match is approximately </a:t>
            </a:r>
            <a:r>
              <a:rPr sz="1000" spc="-4" dirty="0">
                <a:latin typeface="Georgia"/>
                <a:cs typeface="Georgia"/>
              </a:rPr>
              <a:t>2.5 </a:t>
            </a:r>
            <a:r>
              <a:rPr sz="1000" dirty="0">
                <a:latin typeface="Georgia"/>
                <a:cs typeface="Georgia"/>
              </a:rPr>
              <a:t>and </a:t>
            </a:r>
            <a:r>
              <a:rPr sz="1000" spc="-4" dirty="0">
                <a:latin typeface="Georgia"/>
                <a:cs typeface="Georgia"/>
              </a:rPr>
              <a:t>the  </a:t>
            </a:r>
            <a:r>
              <a:rPr sz="1000" dirty="0">
                <a:latin typeface="Georgia"/>
                <a:cs typeface="Georgia"/>
              </a:rPr>
              <a:t>Poisson model is</a:t>
            </a:r>
            <a:r>
              <a:rPr sz="1000" spc="-38" dirty="0">
                <a:latin typeface="Georgia"/>
                <a:cs typeface="Georgia"/>
              </a:rPr>
              <a:t> </a:t>
            </a:r>
            <a:r>
              <a:rPr sz="1000" spc="-4" dirty="0">
                <a:latin typeface="Georgia"/>
                <a:cs typeface="Georgia"/>
              </a:rPr>
              <a:t>appropriate.</a:t>
            </a:r>
            <a:r>
              <a:rPr sz="1300" spc="-5" baseline="25252" dirty="0">
                <a:latin typeface="Helvetica"/>
                <a:cs typeface="Helvetica"/>
                <a:hlinkClick r:id="rId18" action="ppaction://hlinksldjump"/>
              </a:rPr>
              <a:t>[3]</a:t>
            </a:r>
            <a:endParaRPr sz="1300" baseline="25252">
              <a:latin typeface="Helvetica"/>
              <a:cs typeface="Helvetica"/>
            </a:endParaRPr>
          </a:p>
          <a:p>
            <a:pPr>
              <a:spcBef>
                <a:spcPts val="38"/>
              </a:spcBef>
            </a:pPr>
            <a:endParaRPr sz="1200">
              <a:latin typeface="Times New Roman"/>
              <a:cs typeface="Times New Roman"/>
            </a:endParaRPr>
          </a:p>
          <a:p>
            <a:pPr marL="9669"/>
            <a:r>
              <a:rPr sz="1000" dirty="0">
                <a:latin typeface="Georgia"/>
                <a:cs typeface="Georgia"/>
              </a:rPr>
              <a:t>Because </a:t>
            </a:r>
            <a:r>
              <a:rPr sz="1000" spc="-4" dirty="0">
                <a:latin typeface="Georgia"/>
                <a:cs typeface="Georgia"/>
              </a:rPr>
              <a:t>the </a:t>
            </a:r>
            <a:r>
              <a:rPr sz="1000" dirty="0">
                <a:latin typeface="Georgia"/>
                <a:cs typeface="Georgia"/>
              </a:rPr>
              <a:t>average </a:t>
            </a:r>
            <a:r>
              <a:rPr sz="1000" spc="-4" dirty="0">
                <a:latin typeface="Georgia"/>
                <a:cs typeface="Georgia"/>
              </a:rPr>
              <a:t>event </a:t>
            </a:r>
            <a:r>
              <a:rPr sz="1000" dirty="0">
                <a:latin typeface="Georgia"/>
                <a:cs typeface="Georgia"/>
              </a:rPr>
              <a:t>rate is </a:t>
            </a:r>
            <a:r>
              <a:rPr sz="1000" spc="-4" dirty="0">
                <a:latin typeface="Georgia"/>
                <a:cs typeface="Georgia"/>
              </a:rPr>
              <a:t>2.5 goals per </a:t>
            </a:r>
            <a:r>
              <a:rPr sz="1000" dirty="0">
                <a:latin typeface="Georgia"/>
                <a:cs typeface="Georgia"/>
              </a:rPr>
              <a:t>match, </a:t>
            </a:r>
            <a:r>
              <a:rPr sz="1000" i="1" dirty="0">
                <a:latin typeface="Georgia"/>
                <a:cs typeface="Georgia"/>
              </a:rPr>
              <a:t>λ </a:t>
            </a:r>
            <a:r>
              <a:rPr sz="1000" dirty="0">
                <a:latin typeface="Georgia"/>
                <a:cs typeface="Georgia"/>
              </a:rPr>
              <a:t>=</a:t>
            </a:r>
            <a:r>
              <a:rPr sz="1000" spc="-61" dirty="0">
                <a:latin typeface="Georgia"/>
                <a:cs typeface="Georgia"/>
              </a:rPr>
              <a:t> </a:t>
            </a:r>
            <a:r>
              <a:rPr sz="1000" spc="-4" dirty="0">
                <a:latin typeface="Georgia"/>
                <a:cs typeface="Georgia"/>
              </a:rPr>
              <a:t>2.5.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62186" y="3687809"/>
            <a:ext cx="392027" cy="1455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24425" y="3695782"/>
            <a:ext cx="514196" cy="13121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712202" y="3699476"/>
            <a:ext cx="194579" cy="978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78438" y="3732040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75138" y="9144"/>
                </a:moveTo>
                <a:lnTo>
                  <a:pt x="44005" y="9144"/>
                </a:lnTo>
                <a:lnTo>
                  <a:pt x="52323" y="10241"/>
                </a:lnTo>
                <a:lnTo>
                  <a:pt x="59028" y="13535"/>
                </a:lnTo>
                <a:lnTo>
                  <a:pt x="64120" y="19023"/>
                </a:lnTo>
                <a:lnTo>
                  <a:pt x="67602" y="26708"/>
                </a:lnTo>
                <a:lnTo>
                  <a:pt x="68567" y="29349"/>
                </a:lnTo>
                <a:lnTo>
                  <a:pt x="69062" y="33477"/>
                </a:lnTo>
                <a:lnTo>
                  <a:pt x="69062" y="44526"/>
                </a:lnTo>
                <a:lnTo>
                  <a:pt x="65659" y="44526"/>
                </a:lnTo>
                <a:lnTo>
                  <a:pt x="58515" y="44943"/>
                </a:lnTo>
                <a:lnTo>
                  <a:pt x="15392" y="57632"/>
                </a:lnTo>
                <a:lnTo>
                  <a:pt x="0" y="80886"/>
                </a:lnTo>
                <a:lnTo>
                  <a:pt x="0" y="93586"/>
                </a:lnTo>
                <a:lnTo>
                  <a:pt x="37934" y="113538"/>
                </a:lnTo>
                <a:lnTo>
                  <a:pt x="40690" y="113372"/>
                </a:lnTo>
                <a:lnTo>
                  <a:pt x="62814" y="105460"/>
                </a:lnTo>
                <a:lnTo>
                  <a:pt x="64138" y="104394"/>
                </a:lnTo>
                <a:lnTo>
                  <a:pt x="42557" y="104394"/>
                </a:lnTo>
                <a:lnTo>
                  <a:pt x="36880" y="104228"/>
                </a:lnTo>
                <a:lnTo>
                  <a:pt x="32092" y="102158"/>
                </a:lnTo>
                <a:lnTo>
                  <a:pt x="24320" y="94246"/>
                </a:lnTo>
                <a:lnTo>
                  <a:pt x="22468" y="89954"/>
                </a:lnTo>
                <a:lnTo>
                  <a:pt x="22529" y="78828"/>
                </a:lnTo>
                <a:lnTo>
                  <a:pt x="57950" y="54330"/>
                </a:lnTo>
                <a:lnTo>
                  <a:pt x="67513" y="53174"/>
                </a:lnTo>
                <a:lnTo>
                  <a:pt x="89396" y="53174"/>
                </a:lnTo>
                <a:lnTo>
                  <a:pt x="89318" y="44526"/>
                </a:lnTo>
                <a:lnTo>
                  <a:pt x="89242" y="31572"/>
                </a:lnTo>
                <a:lnTo>
                  <a:pt x="88836" y="29019"/>
                </a:lnTo>
                <a:lnTo>
                  <a:pt x="87777" y="25971"/>
                </a:lnTo>
                <a:lnTo>
                  <a:pt x="85598" y="19456"/>
                </a:lnTo>
                <a:lnTo>
                  <a:pt x="80733" y="13182"/>
                </a:lnTo>
                <a:lnTo>
                  <a:pt x="75138" y="9144"/>
                </a:lnTo>
                <a:close/>
              </a:path>
              <a:path w="111760" h="113665">
                <a:moveTo>
                  <a:pt x="90701" y="96469"/>
                </a:moveTo>
                <a:lnTo>
                  <a:pt x="71729" y="96469"/>
                </a:lnTo>
                <a:lnTo>
                  <a:pt x="71795" y="97713"/>
                </a:lnTo>
                <a:lnTo>
                  <a:pt x="72707" y="101257"/>
                </a:lnTo>
                <a:lnTo>
                  <a:pt x="74650" y="104724"/>
                </a:lnTo>
                <a:lnTo>
                  <a:pt x="80492" y="110985"/>
                </a:lnTo>
                <a:lnTo>
                  <a:pt x="84302" y="112471"/>
                </a:lnTo>
                <a:lnTo>
                  <a:pt x="93700" y="112141"/>
                </a:lnTo>
                <a:lnTo>
                  <a:pt x="98158" y="110655"/>
                </a:lnTo>
                <a:lnTo>
                  <a:pt x="106591" y="105041"/>
                </a:lnTo>
                <a:lnTo>
                  <a:pt x="109423" y="101168"/>
                </a:lnTo>
                <a:lnTo>
                  <a:pt x="109494" y="100926"/>
                </a:lnTo>
                <a:lnTo>
                  <a:pt x="93218" y="100926"/>
                </a:lnTo>
                <a:lnTo>
                  <a:pt x="91516" y="99441"/>
                </a:lnTo>
                <a:lnTo>
                  <a:pt x="90701" y="96469"/>
                </a:lnTo>
                <a:close/>
              </a:path>
              <a:path w="111760" h="113665">
                <a:moveTo>
                  <a:pt x="89396" y="53174"/>
                </a:moveTo>
                <a:lnTo>
                  <a:pt x="68973" y="53174"/>
                </a:lnTo>
                <a:lnTo>
                  <a:pt x="68936" y="74955"/>
                </a:lnTo>
                <a:lnTo>
                  <a:pt x="68827" y="78828"/>
                </a:lnTo>
                <a:lnTo>
                  <a:pt x="68656" y="82702"/>
                </a:lnTo>
                <a:lnTo>
                  <a:pt x="68326" y="83858"/>
                </a:lnTo>
                <a:lnTo>
                  <a:pt x="66713" y="89954"/>
                </a:lnTo>
                <a:lnTo>
                  <a:pt x="63550" y="94907"/>
                </a:lnTo>
                <a:lnTo>
                  <a:pt x="54140" y="102489"/>
                </a:lnTo>
                <a:lnTo>
                  <a:pt x="48717" y="104394"/>
                </a:lnTo>
                <a:lnTo>
                  <a:pt x="64138" y="104394"/>
                </a:lnTo>
                <a:lnTo>
                  <a:pt x="66306" y="102819"/>
                </a:lnTo>
                <a:lnTo>
                  <a:pt x="67271" y="101917"/>
                </a:lnTo>
                <a:lnTo>
                  <a:pt x="68897" y="99936"/>
                </a:lnTo>
                <a:lnTo>
                  <a:pt x="69545" y="99199"/>
                </a:lnTo>
                <a:lnTo>
                  <a:pt x="70523" y="98209"/>
                </a:lnTo>
                <a:lnTo>
                  <a:pt x="70929" y="97713"/>
                </a:lnTo>
                <a:lnTo>
                  <a:pt x="71729" y="96469"/>
                </a:lnTo>
                <a:lnTo>
                  <a:pt x="90701" y="96469"/>
                </a:lnTo>
                <a:lnTo>
                  <a:pt x="89890" y="93510"/>
                </a:lnTo>
                <a:lnTo>
                  <a:pt x="89607" y="89712"/>
                </a:lnTo>
                <a:lnTo>
                  <a:pt x="89482" y="62585"/>
                </a:lnTo>
                <a:lnTo>
                  <a:pt x="89396" y="53174"/>
                </a:lnTo>
                <a:close/>
              </a:path>
              <a:path w="111760" h="113665">
                <a:moveTo>
                  <a:pt x="111607" y="74955"/>
                </a:moveTo>
                <a:lnTo>
                  <a:pt x="101879" y="74955"/>
                </a:lnTo>
                <a:lnTo>
                  <a:pt x="101767" y="91198"/>
                </a:lnTo>
                <a:lnTo>
                  <a:pt x="101485" y="94322"/>
                </a:lnTo>
                <a:lnTo>
                  <a:pt x="99860" y="99606"/>
                </a:lnTo>
                <a:lnTo>
                  <a:pt x="98234" y="100926"/>
                </a:lnTo>
                <a:lnTo>
                  <a:pt x="109494" y="100926"/>
                </a:lnTo>
                <a:lnTo>
                  <a:pt x="111213" y="95072"/>
                </a:lnTo>
                <a:lnTo>
                  <a:pt x="111455" y="91198"/>
                </a:lnTo>
                <a:lnTo>
                  <a:pt x="111527" y="88061"/>
                </a:lnTo>
                <a:lnTo>
                  <a:pt x="111607" y="74955"/>
                </a:lnTo>
                <a:close/>
              </a:path>
              <a:path w="111760" h="113665">
                <a:moveTo>
                  <a:pt x="44742" y="0"/>
                </a:moveTo>
                <a:lnTo>
                  <a:pt x="7048" y="16243"/>
                </a:lnTo>
                <a:lnTo>
                  <a:pt x="7111" y="26136"/>
                </a:lnTo>
                <a:lnTo>
                  <a:pt x="8267" y="29184"/>
                </a:lnTo>
                <a:lnTo>
                  <a:pt x="13131" y="34137"/>
                </a:lnTo>
                <a:lnTo>
                  <a:pt x="16129" y="35369"/>
                </a:lnTo>
                <a:lnTo>
                  <a:pt x="25044" y="35369"/>
                </a:lnTo>
                <a:lnTo>
                  <a:pt x="27559" y="11125"/>
                </a:lnTo>
                <a:lnTo>
                  <a:pt x="28206" y="10883"/>
                </a:lnTo>
                <a:lnTo>
                  <a:pt x="31127" y="9893"/>
                </a:lnTo>
                <a:lnTo>
                  <a:pt x="33147" y="9563"/>
                </a:lnTo>
                <a:lnTo>
                  <a:pt x="38341" y="9232"/>
                </a:lnTo>
                <a:lnTo>
                  <a:pt x="41097" y="9144"/>
                </a:lnTo>
                <a:lnTo>
                  <a:pt x="75138" y="9144"/>
                </a:lnTo>
                <a:lnTo>
                  <a:pt x="73431" y="7912"/>
                </a:lnTo>
                <a:lnTo>
                  <a:pt x="67537" y="4446"/>
                </a:lnTo>
                <a:lnTo>
                  <a:pt x="60791" y="1974"/>
                </a:lnTo>
                <a:lnTo>
                  <a:pt x="53193" y="493"/>
                </a:lnTo>
                <a:lnTo>
                  <a:pt x="447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78437" y="3732037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25046" y="35374"/>
                </a:moveTo>
                <a:lnTo>
                  <a:pt x="23263" y="35374"/>
                </a:lnTo>
                <a:lnTo>
                  <a:pt x="19696" y="35374"/>
                </a:lnTo>
                <a:lnTo>
                  <a:pt x="16130" y="35374"/>
                </a:lnTo>
                <a:lnTo>
                  <a:pt x="13131" y="34138"/>
                </a:lnTo>
                <a:lnTo>
                  <a:pt x="10699" y="31664"/>
                </a:lnTo>
                <a:lnTo>
                  <a:pt x="8267" y="29190"/>
                </a:lnTo>
                <a:lnTo>
                  <a:pt x="7051" y="25974"/>
                </a:lnTo>
                <a:lnTo>
                  <a:pt x="7051" y="22016"/>
                </a:lnTo>
                <a:lnTo>
                  <a:pt x="7051" y="16244"/>
                </a:lnTo>
                <a:lnTo>
                  <a:pt x="9807" y="11131"/>
                </a:lnTo>
                <a:lnTo>
                  <a:pt x="44743" y="0"/>
                </a:lnTo>
                <a:lnTo>
                  <a:pt x="53193" y="494"/>
                </a:lnTo>
                <a:lnTo>
                  <a:pt x="88027" y="26716"/>
                </a:lnTo>
                <a:lnTo>
                  <a:pt x="88837" y="29025"/>
                </a:lnTo>
                <a:lnTo>
                  <a:pt x="89243" y="31581"/>
                </a:lnTo>
                <a:lnTo>
                  <a:pt x="89243" y="34385"/>
                </a:lnTo>
                <a:lnTo>
                  <a:pt x="89258" y="37740"/>
                </a:lnTo>
                <a:lnTo>
                  <a:pt x="89303" y="43600"/>
                </a:lnTo>
                <a:lnTo>
                  <a:pt x="89379" y="51964"/>
                </a:lnTo>
                <a:lnTo>
                  <a:pt x="89486" y="62833"/>
                </a:lnTo>
                <a:lnTo>
                  <a:pt x="89486" y="80150"/>
                </a:lnTo>
                <a:lnTo>
                  <a:pt x="89486" y="88066"/>
                </a:lnTo>
                <a:lnTo>
                  <a:pt x="89891" y="93508"/>
                </a:lnTo>
                <a:lnTo>
                  <a:pt x="90702" y="96477"/>
                </a:lnTo>
                <a:lnTo>
                  <a:pt x="91512" y="99445"/>
                </a:lnTo>
                <a:lnTo>
                  <a:pt x="93214" y="100929"/>
                </a:lnTo>
                <a:lnTo>
                  <a:pt x="95808" y="100929"/>
                </a:lnTo>
                <a:lnTo>
                  <a:pt x="98240" y="100929"/>
                </a:lnTo>
                <a:lnTo>
                  <a:pt x="99861" y="99610"/>
                </a:lnTo>
                <a:lnTo>
                  <a:pt x="100672" y="96971"/>
                </a:lnTo>
                <a:lnTo>
                  <a:pt x="101482" y="94332"/>
                </a:lnTo>
                <a:lnTo>
                  <a:pt x="101887" y="89962"/>
                </a:lnTo>
                <a:lnTo>
                  <a:pt x="101887" y="83860"/>
                </a:lnTo>
                <a:lnTo>
                  <a:pt x="101887" y="74955"/>
                </a:lnTo>
                <a:lnTo>
                  <a:pt x="111614" y="74955"/>
                </a:lnTo>
                <a:lnTo>
                  <a:pt x="111614" y="84602"/>
                </a:lnTo>
                <a:lnTo>
                  <a:pt x="102374" y="107856"/>
                </a:lnTo>
                <a:lnTo>
                  <a:pt x="98159" y="110659"/>
                </a:lnTo>
                <a:lnTo>
                  <a:pt x="93701" y="112144"/>
                </a:lnTo>
                <a:lnTo>
                  <a:pt x="89000" y="112309"/>
                </a:lnTo>
                <a:lnTo>
                  <a:pt x="84298" y="112474"/>
                </a:lnTo>
                <a:lnTo>
                  <a:pt x="80489" y="110989"/>
                </a:lnTo>
                <a:lnTo>
                  <a:pt x="77571" y="107856"/>
                </a:lnTo>
                <a:lnTo>
                  <a:pt x="74653" y="104722"/>
                </a:lnTo>
                <a:lnTo>
                  <a:pt x="72707" y="101259"/>
                </a:lnTo>
                <a:lnTo>
                  <a:pt x="71734" y="97466"/>
                </a:lnTo>
                <a:lnTo>
                  <a:pt x="71734" y="96477"/>
                </a:lnTo>
                <a:lnTo>
                  <a:pt x="71248" y="97219"/>
                </a:lnTo>
                <a:lnTo>
                  <a:pt x="70924" y="97713"/>
                </a:lnTo>
                <a:lnTo>
                  <a:pt x="70519" y="98208"/>
                </a:lnTo>
                <a:lnTo>
                  <a:pt x="70032" y="98703"/>
                </a:lnTo>
                <a:lnTo>
                  <a:pt x="69546" y="99198"/>
                </a:lnTo>
                <a:lnTo>
                  <a:pt x="68897" y="99940"/>
                </a:lnTo>
                <a:lnTo>
                  <a:pt x="68087" y="100929"/>
                </a:lnTo>
                <a:lnTo>
                  <a:pt x="67276" y="101919"/>
                </a:lnTo>
                <a:lnTo>
                  <a:pt x="66304" y="102826"/>
                </a:lnTo>
                <a:lnTo>
                  <a:pt x="65169" y="103650"/>
                </a:lnTo>
                <a:lnTo>
                  <a:pt x="64034" y="104475"/>
                </a:lnTo>
                <a:lnTo>
                  <a:pt x="62818" y="105464"/>
                </a:lnTo>
                <a:lnTo>
                  <a:pt x="61521" y="106619"/>
                </a:lnTo>
                <a:lnTo>
                  <a:pt x="60225" y="107773"/>
                </a:lnTo>
                <a:lnTo>
                  <a:pt x="58766" y="108680"/>
                </a:lnTo>
                <a:lnTo>
                  <a:pt x="57144" y="109340"/>
                </a:lnTo>
                <a:lnTo>
                  <a:pt x="55523" y="110000"/>
                </a:lnTo>
                <a:lnTo>
                  <a:pt x="53740" y="110659"/>
                </a:lnTo>
                <a:lnTo>
                  <a:pt x="51795" y="111319"/>
                </a:lnTo>
                <a:lnTo>
                  <a:pt x="49849" y="111979"/>
                </a:lnTo>
                <a:lnTo>
                  <a:pt x="47742" y="112474"/>
                </a:lnTo>
                <a:lnTo>
                  <a:pt x="45472" y="112803"/>
                </a:lnTo>
                <a:lnTo>
                  <a:pt x="43203" y="113133"/>
                </a:lnTo>
                <a:lnTo>
                  <a:pt x="40690" y="113381"/>
                </a:lnTo>
                <a:lnTo>
                  <a:pt x="37934" y="113546"/>
                </a:lnTo>
                <a:lnTo>
                  <a:pt x="30821" y="113066"/>
                </a:lnTo>
                <a:lnTo>
                  <a:pt x="0" y="93590"/>
                </a:lnTo>
                <a:lnTo>
                  <a:pt x="0" y="84355"/>
                </a:lnTo>
                <a:lnTo>
                  <a:pt x="0" y="80892"/>
                </a:lnTo>
                <a:lnTo>
                  <a:pt x="567" y="77593"/>
                </a:lnTo>
                <a:lnTo>
                  <a:pt x="1702" y="74460"/>
                </a:lnTo>
                <a:lnTo>
                  <a:pt x="2837" y="71326"/>
                </a:lnTo>
                <a:lnTo>
                  <a:pt x="5025" y="67946"/>
                </a:lnTo>
                <a:lnTo>
                  <a:pt x="8267" y="64318"/>
                </a:lnTo>
                <a:lnTo>
                  <a:pt x="11509" y="60689"/>
                </a:lnTo>
                <a:lnTo>
                  <a:pt x="15400" y="57638"/>
                </a:lnTo>
                <a:lnTo>
                  <a:pt x="19939" y="55165"/>
                </a:lnTo>
                <a:lnTo>
                  <a:pt x="24479" y="52691"/>
                </a:lnTo>
                <a:lnTo>
                  <a:pt x="65655" y="44527"/>
                </a:lnTo>
                <a:lnTo>
                  <a:pt x="69060" y="44527"/>
                </a:lnTo>
                <a:lnTo>
                  <a:pt x="69060" y="39085"/>
                </a:lnTo>
                <a:lnTo>
                  <a:pt x="69060" y="33478"/>
                </a:lnTo>
                <a:lnTo>
                  <a:pt x="68573" y="29355"/>
                </a:lnTo>
                <a:lnTo>
                  <a:pt x="44013" y="9152"/>
                </a:lnTo>
                <a:lnTo>
                  <a:pt x="41095" y="9152"/>
                </a:lnTo>
                <a:lnTo>
                  <a:pt x="38339" y="9235"/>
                </a:lnTo>
                <a:lnTo>
                  <a:pt x="35745" y="9400"/>
                </a:lnTo>
                <a:lnTo>
                  <a:pt x="33152" y="9565"/>
                </a:lnTo>
                <a:lnTo>
                  <a:pt x="31125" y="9895"/>
                </a:lnTo>
                <a:lnTo>
                  <a:pt x="29666" y="10389"/>
                </a:lnTo>
                <a:lnTo>
                  <a:pt x="28207" y="10884"/>
                </a:lnTo>
                <a:lnTo>
                  <a:pt x="27559" y="11131"/>
                </a:lnTo>
                <a:lnTo>
                  <a:pt x="27721" y="11131"/>
                </a:lnTo>
                <a:lnTo>
                  <a:pt x="31287" y="13605"/>
                </a:lnTo>
                <a:lnTo>
                  <a:pt x="33071" y="17234"/>
                </a:lnTo>
                <a:lnTo>
                  <a:pt x="33071" y="22016"/>
                </a:lnTo>
                <a:lnTo>
                  <a:pt x="33071" y="26139"/>
                </a:lnTo>
                <a:lnTo>
                  <a:pt x="31774" y="29355"/>
                </a:lnTo>
                <a:lnTo>
                  <a:pt x="29180" y="31664"/>
                </a:lnTo>
                <a:lnTo>
                  <a:pt x="25046" y="353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00562" y="3763019"/>
            <a:ext cx="46474" cy="29962"/>
          </a:xfrm>
          <a:custGeom>
            <a:avLst/>
            <a:gdLst/>
            <a:ahLst/>
            <a:cxnLst/>
            <a:rect l="l" t="t" r="r" b="b"/>
            <a:pathLst>
              <a:path w="46989" h="51434">
                <a:moveTo>
                  <a:pt x="0" y="31416"/>
                </a:moveTo>
                <a:lnTo>
                  <a:pt x="0" y="36529"/>
                </a:lnTo>
                <a:lnTo>
                  <a:pt x="1945" y="41064"/>
                </a:lnTo>
                <a:lnTo>
                  <a:pt x="5836" y="45022"/>
                </a:lnTo>
                <a:lnTo>
                  <a:pt x="9726" y="48980"/>
                </a:lnTo>
                <a:lnTo>
                  <a:pt x="14509" y="51042"/>
                </a:lnTo>
                <a:lnTo>
                  <a:pt x="20183" y="51207"/>
                </a:lnTo>
                <a:lnTo>
                  <a:pt x="26343" y="51207"/>
                </a:lnTo>
                <a:lnTo>
                  <a:pt x="31774" y="49310"/>
                </a:lnTo>
                <a:lnTo>
                  <a:pt x="36475" y="45517"/>
                </a:lnTo>
                <a:lnTo>
                  <a:pt x="41176" y="41724"/>
                </a:lnTo>
                <a:lnTo>
                  <a:pt x="44337" y="36776"/>
                </a:lnTo>
                <a:lnTo>
                  <a:pt x="45959" y="30674"/>
                </a:lnTo>
                <a:lnTo>
                  <a:pt x="46283" y="29520"/>
                </a:lnTo>
                <a:lnTo>
                  <a:pt x="46526" y="24077"/>
                </a:lnTo>
                <a:lnTo>
                  <a:pt x="46688" y="14347"/>
                </a:lnTo>
                <a:lnTo>
                  <a:pt x="46688" y="4782"/>
                </a:lnTo>
                <a:lnTo>
                  <a:pt x="46607" y="0"/>
                </a:lnTo>
                <a:lnTo>
                  <a:pt x="46445" y="0"/>
                </a:lnTo>
                <a:lnTo>
                  <a:pt x="45148" y="0"/>
                </a:lnTo>
                <a:lnTo>
                  <a:pt x="43446" y="82"/>
                </a:lnTo>
                <a:lnTo>
                  <a:pt x="41338" y="247"/>
                </a:lnTo>
                <a:lnTo>
                  <a:pt x="39231" y="412"/>
                </a:lnTo>
                <a:lnTo>
                  <a:pt x="35583" y="1154"/>
                </a:lnTo>
                <a:lnTo>
                  <a:pt x="30396" y="2473"/>
                </a:lnTo>
                <a:lnTo>
                  <a:pt x="25208" y="3793"/>
                </a:lnTo>
                <a:lnTo>
                  <a:pt x="5106" y="16574"/>
                </a:lnTo>
                <a:lnTo>
                  <a:pt x="1864" y="20697"/>
                </a:lnTo>
                <a:lnTo>
                  <a:pt x="162" y="25644"/>
                </a:lnTo>
                <a:lnTo>
                  <a:pt x="0" y="314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56630" y="3687809"/>
            <a:ext cx="727761" cy="1455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87321" y="3743715"/>
            <a:ext cx="160774" cy="34030"/>
          </a:xfrm>
          <a:custGeom>
            <a:avLst/>
            <a:gdLst/>
            <a:ahLst/>
            <a:cxnLst/>
            <a:rect l="l" t="t" r="r" b="b"/>
            <a:pathLst>
              <a:path w="162560" h="58420">
                <a:moveTo>
                  <a:pt x="158305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216" y="9893"/>
                </a:lnTo>
                <a:lnTo>
                  <a:pt x="158546" y="9639"/>
                </a:lnTo>
                <a:lnTo>
                  <a:pt x="160820" y="8318"/>
                </a:lnTo>
                <a:lnTo>
                  <a:pt x="161950" y="6756"/>
                </a:lnTo>
                <a:lnTo>
                  <a:pt x="161828" y="2794"/>
                </a:lnTo>
                <a:lnTo>
                  <a:pt x="160731" y="1308"/>
                </a:lnTo>
                <a:lnTo>
                  <a:pt x="158305" y="0"/>
                </a:lnTo>
                <a:close/>
              </a:path>
              <a:path w="162560" h="58420">
                <a:moveTo>
                  <a:pt x="158546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403" y="57873"/>
                </a:lnTo>
                <a:lnTo>
                  <a:pt x="158305" y="57873"/>
                </a:lnTo>
                <a:lnTo>
                  <a:pt x="160731" y="56718"/>
                </a:lnTo>
                <a:lnTo>
                  <a:pt x="161950" y="55079"/>
                </a:lnTo>
                <a:lnTo>
                  <a:pt x="161950" y="51282"/>
                </a:lnTo>
                <a:lnTo>
                  <a:pt x="160820" y="49631"/>
                </a:lnTo>
                <a:lnTo>
                  <a:pt x="158546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87322" y="3743710"/>
            <a:ext cx="160774" cy="5918"/>
          </a:xfrm>
          <a:custGeom>
            <a:avLst/>
            <a:gdLst/>
            <a:ahLst/>
            <a:cxnLst/>
            <a:rect l="l" t="t" r="r" b="b"/>
            <a:pathLst>
              <a:path w="162560" h="10160">
                <a:moveTo>
                  <a:pt x="0" y="4947"/>
                </a:moveTo>
                <a:lnTo>
                  <a:pt x="0" y="2803"/>
                </a:lnTo>
                <a:lnTo>
                  <a:pt x="1134" y="1154"/>
                </a:lnTo>
                <a:lnTo>
                  <a:pt x="3404" y="0"/>
                </a:lnTo>
                <a:lnTo>
                  <a:pt x="158303" y="0"/>
                </a:lnTo>
                <a:lnTo>
                  <a:pt x="160735" y="1319"/>
                </a:lnTo>
                <a:lnTo>
                  <a:pt x="161950" y="2968"/>
                </a:lnTo>
                <a:lnTo>
                  <a:pt x="161950" y="4947"/>
                </a:lnTo>
                <a:lnTo>
                  <a:pt x="161950" y="6761"/>
                </a:lnTo>
                <a:lnTo>
                  <a:pt x="160815" y="8328"/>
                </a:lnTo>
                <a:lnTo>
                  <a:pt x="158546" y="9647"/>
                </a:lnTo>
                <a:lnTo>
                  <a:pt x="81218" y="9895"/>
                </a:lnTo>
                <a:lnTo>
                  <a:pt x="3890" y="9895"/>
                </a:lnTo>
                <a:lnTo>
                  <a:pt x="1296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87322" y="3771665"/>
            <a:ext cx="160774" cy="5918"/>
          </a:xfrm>
          <a:custGeom>
            <a:avLst/>
            <a:gdLst/>
            <a:ahLst/>
            <a:cxnLst/>
            <a:rect l="l" t="t" r="r" b="b"/>
            <a:pathLst>
              <a:path w="162560" h="10160">
                <a:moveTo>
                  <a:pt x="0" y="4947"/>
                </a:moveTo>
                <a:lnTo>
                  <a:pt x="0" y="2473"/>
                </a:lnTo>
                <a:lnTo>
                  <a:pt x="1296" y="824"/>
                </a:lnTo>
                <a:lnTo>
                  <a:pt x="3890" y="0"/>
                </a:lnTo>
                <a:lnTo>
                  <a:pt x="158546" y="0"/>
                </a:lnTo>
                <a:lnTo>
                  <a:pt x="160815" y="1649"/>
                </a:lnTo>
                <a:lnTo>
                  <a:pt x="161950" y="3298"/>
                </a:lnTo>
                <a:lnTo>
                  <a:pt x="161950" y="4947"/>
                </a:lnTo>
                <a:lnTo>
                  <a:pt x="161950" y="7091"/>
                </a:lnTo>
                <a:lnTo>
                  <a:pt x="160735" y="8740"/>
                </a:lnTo>
                <a:lnTo>
                  <a:pt x="158303" y="9895"/>
                </a:lnTo>
                <a:lnTo>
                  <a:pt x="3404" y="9895"/>
                </a:lnTo>
                <a:lnTo>
                  <a:pt x="1134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257877" y="3760570"/>
            <a:ext cx="943917" cy="0"/>
          </a:xfrm>
          <a:custGeom>
            <a:avLst/>
            <a:gdLst/>
            <a:ahLst/>
            <a:cxnLst/>
            <a:rect l="l" t="t" r="r" b="b"/>
            <a:pathLst>
              <a:path w="954404">
                <a:moveTo>
                  <a:pt x="0" y="0"/>
                </a:moveTo>
                <a:lnTo>
                  <a:pt x="953947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83128" y="3570004"/>
            <a:ext cx="870872" cy="1330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43876" y="3804092"/>
            <a:ext cx="109904" cy="101723"/>
          </a:xfrm>
          <a:custGeom>
            <a:avLst/>
            <a:gdLst/>
            <a:ahLst/>
            <a:cxnLst/>
            <a:rect l="l" t="t" r="r" b="b"/>
            <a:pathLst>
              <a:path w="111125" h="174625">
                <a:moveTo>
                  <a:pt x="58851" y="0"/>
                </a:moveTo>
                <a:lnTo>
                  <a:pt x="56908" y="0"/>
                </a:lnTo>
                <a:lnTo>
                  <a:pt x="56578" y="165"/>
                </a:lnTo>
                <a:lnTo>
                  <a:pt x="50660" y="660"/>
                </a:lnTo>
                <a:lnTo>
                  <a:pt x="21805" y="2717"/>
                </a:lnTo>
                <a:lnTo>
                  <a:pt x="20345" y="2717"/>
                </a:lnTo>
                <a:lnTo>
                  <a:pt x="19380" y="3784"/>
                </a:lnTo>
                <a:lnTo>
                  <a:pt x="18084" y="8077"/>
                </a:lnTo>
                <a:lnTo>
                  <a:pt x="17754" y="9969"/>
                </a:lnTo>
                <a:lnTo>
                  <a:pt x="17754" y="11620"/>
                </a:lnTo>
                <a:lnTo>
                  <a:pt x="17589" y="12280"/>
                </a:lnTo>
                <a:lnTo>
                  <a:pt x="17830" y="12852"/>
                </a:lnTo>
                <a:lnTo>
                  <a:pt x="19126" y="13843"/>
                </a:lnTo>
                <a:lnTo>
                  <a:pt x="19697" y="14097"/>
                </a:lnTo>
                <a:lnTo>
                  <a:pt x="24561" y="14097"/>
                </a:lnTo>
                <a:lnTo>
                  <a:pt x="29591" y="14427"/>
                </a:lnTo>
                <a:lnTo>
                  <a:pt x="32753" y="14833"/>
                </a:lnTo>
                <a:lnTo>
                  <a:pt x="35344" y="15824"/>
                </a:lnTo>
                <a:lnTo>
                  <a:pt x="35915" y="17145"/>
                </a:lnTo>
                <a:lnTo>
                  <a:pt x="35750" y="19291"/>
                </a:lnTo>
                <a:lnTo>
                  <a:pt x="26746" y="55156"/>
                </a:lnTo>
                <a:lnTo>
                  <a:pt x="9004" y="128130"/>
                </a:lnTo>
                <a:lnTo>
                  <a:pt x="5063" y="144520"/>
                </a:lnTo>
                <a:lnTo>
                  <a:pt x="1965" y="157883"/>
                </a:lnTo>
                <a:lnTo>
                  <a:pt x="562" y="164313"/>
                </a:lnTo>
                <a:lnTo>
                  <a:pt x="0" y="167716"/>
                </a:lnTo>
                <a:lnTo>
                  <a:pt x="0" y="168871"/>
                </a:lnTo>
                <a:lnTo>
                  <a:pt x="736" y="170268"/>
                </a:lnTo>
                <a:lnTo>
                  <a:pt x="3644" y="173570"/>
                </a:lnTo>
                <a:lnTo>
                  <a:pt x="5753" y="174396"/>
                </a:lnTo>
                <a:lnTo>
                  <a:pt x="10947" y="174396"/>
                </a:lnTo>
                <a:lnTo>
                  <a:pt x="13220" y="173647"/>
                </a:lnTo>
                <a:lnTo>
                  <a:pt x="15328" y="172173"/>
                </a:lnTo>
                <a:lnTo>
                  <a:pt x="16459" y="171843"/>
                </a:lnTo>
                <a:lnTo>
                  <a:pt x="22126" y="157492"/>
                </a:lnTo>
                <a:lnTo>
                  <a:pt x="22784" y="154770"/>
                </a:lnTo>
                <a:lnTo>
                  <a:pt x="24396" y="148501"/>
                </a:lnTo>
                <a:lnTo>
                  <a:pt x="25539" y="143725"/>
                </a:lnTo>
                <a:lnTo>
                  <a:pt x="28448" y="130860"/>
                </a:lnTo>
                <a:lnTo>
                  <a:pt x="30279" y="123761"/>
                </a:lnTo>
                <a:lnTo>
                  <a:pt x="32105" y="117246"/>
                </a:lnTo>
                <a:lnTo>
                  <a:pt x="32588" y="117246"/>
                </a:lnTo>
                <a:lnTo>
                  <a:pt x="33401" y="117081"/>
                </a:lnTo>
                <a:lnTo>
                  <a:pt x="67127" y="117081"/>
                </a:lnTo>
                <a:lnTo>
                  <a:pt x="64198" y="114617"/>
                </a:lnTo>
                <a:lnTo>
                  <a:pt x="62014" y="113461"/>
                </a:lnTo>
                <a:lnTo>
                  <a:pt x="57150" y="112141"/>
                </a:lnTo>
                <a:lnTo>
                  <a:pt x="55041" y="111480"/>
                </a:lnTo>
                <a:lnTo>
                  <a:pt x="51473" y="110159"/>
                </a:lnTo>
                <a:lnTo>
                  <a:pt x="49530" y="109664"/>
                </a:lnTo>
                <a:lnTo>
                  <a:pt x="45313" y="109004"/>
                </a:lnTo>
                <a:lnTo>
                  <a:pt x="44094" y="108762"/>
                </a:lnTo>
                <a:lnTo>
                  <a:pt x="43776" y="108597"/>
                </a:lnTo>
                <a:lnTo>
                  <a:pt x="47663" y="105460"/>
                </a:lnTo>
                <a:lnTo>
                  <a:pt x="48810" y="104381"/>
                </a:lnTo>
                <a:lnTo>
                  <a:pt x="35509" y="104381"/>
                </a:lnTo>
                <a:lnTo>
                  <a:pt x="36360" y="100177"/>
                </a:lnTo>
                <a:lnTo>
                  <a:pt x="38547" y="90846"/>
                </a:lnTo>
                <a:lnTo>
                  <a:pt x="43265" y="71488"/>
                </a:lnTo>
                <a:lnTo>
                  <a:pt x="47663" y="53670"/>
                </a:lnTo>
                <a:lnTo>
                  <a:pt x="52982" y="31700"/>
                </a:lnTo>
                <a:lnTo>
                  <a:pt x="57226" y="13843"/>
                </a:lnTo>
                <a:lnTo>
                  <a:pt x="59068" y="5849"/>
                </a:lnTo>
                <a:lnTo>
                  <a:pt x="59829" y="1968"/>
                </a:lnTo>
                <a:lnTo>
                  <a:pt x="59829" y="660"/>
                </a:lnTo>
                <a:lnTo>
                  <a:pt x="58851" y="0"/>
                </a:lnTo>
                <a:close/>
              </a:path>
              <a:path w="111125" h="174625">
                <a:moveTo>
                  <a:pt x="67127" y="117081"/>
                </a:moveTo>
                <a:lnTo>
                  <a:pt x="33401" y="117081"/>
                </a:lnTo>
                <a:lnTo>
                  <a:pt x="34861" y="117335"/>
                </a:lnTo>
                <a:lnTo>
                  <a:pt x="39077" y="118656"/>
                </a:lnTo>
                <a:lnTo>
                  <a:pt x="57150" y="132181"/>
                </a:lnTo>
                <a:lnTo>
                  <a:pt x="57089" y="138112"/>
                </a:lnTo>
                <a:lnTo>
                  <a:pt x="56908" y="139598"/>
                </a:lnTo>
                <a:lnTo>
                  <a:pt x="55930" y="143891"/>
                </a:lnTo>
                <a:lnTo>
                  <a:pt x="55810" y="157822"/>
                </a:lnTo>
                <a:lnTo>
                  <a:pt x="57962" y="163677"/>
                </a:lnTo>
                <a:lnTo>
                  <a:pt x="67030" y="172250"/>
                </a:lnTo>
                <a:lnTo>
                  <a:pt x="72948" y="174396"/>
                </a:lnTo>
                <a:lnTo>
                  <a:pt x="80251" y="174396"/>
                </a:lnTo>
                <a:lnTo>
                  <a:pt x="89066" y="172215"/>
                </a:lnTo>
                <a:lnTo>
                  <a:pt x="96786" y="165673"/>
                </a:lnTo>
                <a:lnTo>
                  <a:pt x="97050" y="165239"/>
                </a:lnTo>
                <a:lnTo>
                  <a:pt x="76606" y="165239"/>
                </a:lnTo>
                <a:lnTo>
                  <a:pt x="74409" y="161937"/>
                </a:lnTo>
                <a:lnTo>
                  <a:pt x="74445" y="154770"/>
                </a:lnTo>
                <a:lnTo>
                  <a:pt x="74574" y="152704"/>
                </a:lnTo>
                <a:lnTo>
                  <a:pt x="75057" y="149415"/>
                </a:lnTo>
                <a:lnTo>
                  <a:pt x="76682" y="141490"/>
                </a:lnTo>
                <a:lnTo>
                  <a:pt x="77089" y="138112"/>
                </a:lnTo>
                <a:lnTo>
                  <a:pt x="77188" y="133819"/>
                </a:lnTo>
                <a:lnTo>
                  <a:pt x="77134" y="132181"/>
                </a:lnTo>
                <a:lnTo>
                  <a:pt x="76758" y="130111"/>
                </a:lnTo>
                <a:lnTo>
                  <a:pt x="74498" y="124180"/>
                </a:lnTo>
                <a:lnTo>
                  <a:pt x="73113" y="122034"/>
                </a:lnTo>
                <a:lnTo>
                  <a:pt x="69875" y="119392"/>
                </a:lnTo>
                <a:lnTo>
                  <a:pt x="67127" y="117081"/>
                </a:lnTo>
                <a:close/>
              </a:path>
              <a:path w="111125" h="174625">
                <a:moveTo>
                  <a:pt x="108369" y="133819"/>
                </a:moveTo>
                <a:lnTo>
                  <a:pt x="101892" y="133819"/>
                </a:lnTo>
                <a:lnTo>
                  <a:pt x="100266" y="134480"/>
                </a:lnTo>
                <a:lnTo>
                  <a:pt x="99949" y="135801"/>
                </a:lnTo>
                <a:lnTo>
                  <a:pt x="96027" y="148684"/>
                </a:lnTo>
                <a:lnTo>
                  <a:pt x="91557" y="157883"/>
                </a:lnTo>
                <a:lnTo>
                  <a:pt x="86540" y="163400"/>
                </a:lnTo>
                <a:lnTo>
                  <a:pt x="80975" y="165239"/>
                </a:lnTo>
                <a:lnTo>
                  <a:pt x="97050" y="165239"/>
                </a:lnTo>
                <a:lnTo>
                  <a:pt x="103411" y="154770"/>
                </a:lnTo>
                <a:lnTo>
                  <a:pt x="108940" y="139509"/>
                </a:lnTo>
                <a:lnTo>
                  <a:pt x="109410" y="138112"/>
                </a:lnTo>
                <a:lnTo>
                  <a:pt x="109677" y="136880"/>
                </a:lnTo>
                <a:lnTo>
                  <a:pt x="109677" y="134569"/>
                </a:lnTo>
                <a:lnTo>
                  <a:pt x="108369" y="133819"/>
                </a:lnTo>
                <a:close/>
              </a:path>
              <a:path w="111125" h="174625">
                <a:moveTo>
                  <a:pt x="99707" y="62331"/>
                </a:moveTo>
                <a:lnTo>
                  <a:pt x="89001" y="62331"/>
                </a:lnTo>
                <a:lnTo>
                  <a:pt x="82842" y="64554"/>
                </a:lnTo>
                <a:lnTo>
                  <a:pt x="76365" y="69011"/>
                </a:lnTo>
                <a:lnTo>
                  <a:pt x="72301" y="71653"/>
                </a:lnTo>
                <a:lnTo>
                  <a:pt x="66636" y="76682"/>
                </a:lnTo>
                <a:lnTo>
                  <a:pt x="52044" y="91528"/>
                </a:lnTo>
                <a:lnTo>
                  <a:pt x="46443" y="96723"/>
                </a:lnTo>
                <a:lnTo>
                  <a:pt x="42557" y="99682"/>
                </a:lnTo>
                <a:lnTo>
                  <a:pt x="40932" y="101168"/>
                </a:lnTo>
                <a:lnTo>
                  <a:pt x="38582" y="102743"/>
                </a:lnTo>
                <a:lnTo>
                  <a:pt x="35509" y="104381"/>
                </a:lnTo>
                <a:lnTo>
                  <a:pt x="48810" y="104381"/>
                </a:lnTo>
                <a:lnTo>
                  <a:pt x="53009" y="100431"/>
                </a:lnTo>
                <a:lnTo>
                  <a:pt x="66636" y="86575"/>
                </a:lnTo>
                <a:lnTo>
                  <a:pt x="72542" y="81292"/>
                </a:lnTo>
                <a:lnTo>
                  <a:pt x="82600" y="74041"/>
                </a:lnTo>
                <a:lnTo>
                  <a:pt x="87706" y="71983"/>
                </a:lnTo>
                <a:lnTo>
                  <a:pt x="92900" y="71488"/>
                </a:lnTo>
                <a:lnTo>
                  <a:pt x="109458" y="71488"/>
                </a:lnTo>
                <a:lnTo>
                  <a:pt x="109029" y="70167"/>
                </a:lnTo>
                <a:lnTo>
                  <a:pt x="103517" y="63906"/>
                </a:lnTo>
                <a:lnTo>
                  <a:pt x="99707" y="62331"/>
                </a:lnTo>
                <a:close/>
              </a:path>
              <a:path w="111125" h="174625">
                <a:moveTo>
                  <a:pt x="109458" y="71488"/>
                </a:moveTo>
                <a:lnTo>
                  <a:pt x="95808" y="71488"/>
                </a:lnTo>
                <a:lnTo>
                  <a:pt x="97751" y="72478"/>
                </a:lnTo>
                <a:lnTo>
                  <a:pt x="99707" y="74460"/>
                </a:lnTo>
                <a:lnTo>
                  <a:pt x="84137" y="86410"/>
                </a:lnTo>
                <a:lnTo>
                  <a:pt x="84173" y="93586"/>
                </a:lnTo>
                <a:lnTo>
                  <a:pt x="85115" y="95897"/>
                </a:lnTo>
                <a:lnTo>
                  <a:pt x="89001" y="99517"/>
                </a:lnTo>
                <a:lnTo>
                  <a:pt x="91592" y="100431"/>
                </a:lnTo>
                <a:lnTo>
                  <a:pt x="96304" y="100431"/>
                </a:lnTo>
                <a:lnTo>
                  <a:pt x="110642" y="84518"/>
                </a:lnTo>
                <a:lnTo>
                  <a:pt x="110517" y="76022"/>
                </a:lnTo>
                <a:lnTo>
                  <a:pt x="110423" y="74460"/>
                </a:lnTo>
                <a:lnTo>
                  <a:pt x="109458" y="7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43880" y="3804090"/>
            <a:ext cx="109904" cy="101723"/>
          </a:xfrm>
          <a:custGeom>
            <a:avLst/>
            <a:gdLst/>
            <a:ahLst/>
            <a:cxnLst/>
            <a:rect l="l" t="t" r="r" b="b"/>
            <a:pathLst>
              <a:path w="111125" h="174625">
                <a:moveTo>
                  <a:pt x="17751" y="11626"/>
                </a:moveTo>
                <a:lnTo>
                  <a:pt x="17751" y="9977"/>
                </a:lnTo>
                <a:lnTo>
                  <a:pt x="18075" y="8081"/>
                </a:lnTo>
                <a:lnTo>
                  <a:pt x="18724" y="5937"/>
                </a:lnTo>
                <a:lnTo>
                  <a:pt x="19372" y="3793"/>
                </a:lnTo>
                <a:lnTo>
                  <a:pt x="20345" y="2721"/>
                </a:lnTo>
                <a:lnTo>
                  <a:pt x="21642" y="2721"/>
                </a:lnTo>
                <a:lnTo>
                  <a:pt x="21804" y="2721"/>
                </a:lnTo>
                <a:lnTo>
                  <a:pt x="27640" y="2308"/>
                </a:lnTo>
                <a:lnTo>
                  <a:pt x="39150" y="1484"/>
                </a:lnTo>
                <a:lnTo>
                  <a:pt x="50660" y="659"/>
                </a:lnTo>
                <a:lnTo>
                  <a:pt x="56577" y="165"/>
                </a:lnTo>
                <a:lnTo>
                  <a:pt x="56901" y="0"/>
                </a:lnTo>
                <a:lnTo>
                  <a:pt x="58847" y="0"/>
                </a:lnTo>
                <a:lnTo>
                  <a:pt x="59819" y="659"/>
                </a:lnTo>
                <a:lnTo>
                  <a:pt x="59819" y="1979"/>
                </a:lnTo>
                <a:lnTo>
                  <a:pt x="47661" y="53680"/>
                </a:lnTo>
                <a:lnTo>
                  <a:pt x="42341" y="75218"/>
                </a:lnTo>
                <a:lnTo>
                  <a:pt x="38542" y="90849"/>
                </a:lnTo>
                <a:lnTo>
                  <a:pt x="36262" y="100574"/>
                </a:lnTo>
                <a:lnTo>
                  <a:pt x="35502" y="104393"/>
                </a:lnTo>
                <a:lnTo>
                  <a:pt x="38582" y="102743"/>
                </a:lnTo>
                <a:lnTo>
                  <a:pt x="40933" y="101177"/>
                </a:lnTo>
                <a:lnTo>
                  <a:pt x="42554" y="99692"/>
                </a:lnTo>
                <a:lnTo>
                  <a:pt x="46445" y="96724"/>
                </a:lnTo>
                <a:lnTo>
                  <a:pt x="52038" y="91529"/>
                </a:lnTo>
                <a:lnTo>
                  <a:pt x="59333" y="84108"/>
                </a:lnTo>
                <a:lnTo>
                  <a:pt x="66628" y="76686"/>
                </a:lnTo>
                <a:lnTo>
                  <a:pt x="72302" y="71656"/>
                </a:lnTo>
                <a:lnTo>
                  <a:pt x="76355" y="69018"/>
                </a:lnTo>
                <a:lnTo>
                  <a:pt x="82839" y="64565"/>
                </a:lnTo>
                <a:lnTo>
                  <a:pt x="89000" y="62338"/>
                </a:lnTo>
                <a:lnTo>
                  <a:pt x="94836" y="62338"/>
                </a:lnTo>
                <a:lnTo>
                  <a:pt x="99699" y="62338"/>
                </a:lnTo>
                <a:lnTo>
                  <a:pt x="103509" y="63905"/>
                </a:lnTo>
                <a:lnTo>
                  <a:pt x="106265" y="67039"/>
                </a:lnTo>
                <a:lnTo>
                  <a:pt x="109020" y="70172"/>
                </a:lnTo>
                <a:lnTo>
                  <a:pt x="110479" y="74625"/>
                </a:lnTo>
                <a:lnTo>
                  <a:pt x="110642" y="80397"/>
                </a:lnTo>
                <a:lnTo>
                  <a:pt x="110642" y="84520"/>
                </a:lnTo>
                <a:lnTo>
                  <a:pt x="110074" y="87983"/>
                </a:lnTo>
                <a:lnTo>
                  <a:pt x="108939" y="90787"/>
                </a:lnTo>
                <a:lnTo>
                  <a:pt x="107805" y="93590"/>
                </a:lnTo>
                <a:lnTo>
                  <a:pt x="106265" y="95652"/>
                </a:lnTo>
                <a:lnTo>
                  <a:pt x="104319" y="96971"/>
                </a:lnTo>
                <a:lnTo>
                  <a:pt x="102374" y="98291"/>
                </a:lnTo>
                <a:lnTo>
                  <a:pt x="100672" y="99198"/>
                </a:lnTo>
                <a:lnTo>
                  <a:pt x="99213" y="99692"/>
                </a:lnTo>
                <a:lnTo>
                  <a:pt x="97754" y="100187"/>
                </a:lnTo>
                <a:lnTo>
                  <a:pt x="96295" y="100435"/>
                </a:lnTo>
                <a:lnTo>
                  <a:pt x="94836" y="100435"/>
                </a:lnTo>
                <a:lnTo>
                  <a:pt x="91593" y="100435"/>
                </a:lnTo>
                <a:lnTo>
                  <a:pt x="89000" y="99527"/>
                </a:lnTo>
                <a:lnTo>
                  <a:pt x="87054" y="97713"/>
                </a:lnTo>
                <a:lnTo>
                  <a:pt x="85109" y="95899"/>
                </a:lnTo>
                <a:lnTo>
                  <a:pt x="84136" y="93508"/>
                </a:lnTo>
                <a:lnTo>
                  <a:pt x="84136" y="90539"/>
                </a:lnTo>
                <a:lnTo>
                  <a:pt x="84136" y="86416"/>
                </a:lnTo>
                <a:lnTo>
                  <a:pt x="85433" y="83036"/>
                </a:lnTo>
                <a:lnTo>
                  <a:pt x="88027" y="80397"/>
                </a:lnTo>
                <a:lnTo>
                  <a:pt x="90621" y="77758"/>
                </a:lnTo>
                <a:lnTo>
                  <a:pt x="93214" y="76027"/>
                </a:lnTo>
                <a:lnTo>
                  <a:pt x="95808" y="75202"/>
                </a:lnTo>
                <a:lnTo>
                  <a:pt x="99699" y="74460"/>
                </a:lnTo>
                <a:lnTo>
                  <a:pt x="97754" y="72481"/>
                </a:lnTo>
                <a:lnTo>
                  <a:pt x="95808" y="71491"/>
                </a:lnTo>
                <a:lnTo>
                  <a:pt x="93863" y="71491"/>
                </a:lnTo>
                <a:lnTo>
                  <a:pt x="92890" y="71491"/>
                </a:lnTo>
                <a:lnTo>
                  <a:pt x="87703" y="71986"/>
                </a:lnTo>
                <a:lnTo>
                  <a:pt x="82596" y="74048"/>
                </a:lnTo>
                <a:lnTo>
                  <a:pt x="77571" y="77676"/>
                </a:lnTo>
                <a:lnTo>
                  <a:pt x="72545" y="81304"/>
                </a:lnTo>
                <a:lnTo>
                  <a:pt x="66628" y="86581"/>
                </a:lnTo>
                <a:lnTo>
                  <a:pt x="59819" y="93508"/>
                </a:lnTo>
                <a:lnTo>
                  <a:pt x="53010" y="100435"/>
                </a:lnTo>
                <a:lnTo>
                  <a:pt x="47661" y="105464"/>
                </a:lnTo>
                <a:lnTo>
                  <a:pt x="43770" y="108598"/>
                </a:lnTo>
                <a:lnTo>
                  <a:pt x="44094" y="108763"/>
                </a:lnTo>
                <a:lnTo>
                  <a:pt x="45310" y="109010"/>
                </a:lnTo>
                <a:lnTo>
                  <a:pt x="47418" y="109340"/>
                </a:lnTo>
                <a:lnTo>
                  <a:pt x="49525" y="109670"/>
                </a:lnTo>
                <a:lnTo>
                  <a:pt x="51470" y="110165"/>
                </a:lnTo>
                <a:lnTo>
                  <a:pt x="53254" y="110824"/>
                </a:lnTo>
                <a:lnTo>
                  <a:pt x="55037" y="111484"/>
                </a:lnTo>
                <a:lnTo>
                  <a:pt x="57144" y="112144"/>
                </a:lnTo>
                <a:lnTo>
                  <a:pt x="59576" y="112803"/>
                </a:lnTo>
                <a:lnTo>
                  <a:pt x="62008" y="113463"/>
                </a:lnTo>
                <a:lnTo>
                  <a:pt x="64196" y="114617"/>
                </a:lnTo>
                <a:lnTo>
                  <a:pt x="66142" y="116267"/>
                </a:lnTo>
                <a:lnTo>
                  <a:pt x="68087" y="117916"/>
                </a:lnTo>
                <a:lnTo>
                  <a:pt x="69870" y="119400"/>
                </a:lnTo>
                <a:lnTo>
                  <a:pt x="71491" y="120719"/>
                </a:lnTo>
                <a:lnTo>
                  <a:pt x="73113" y="122039"/>
                </a:lnTo>
                <a:lnTo>
                  <a:pt x="74490" y="124183"/>
                </a:lnTo>
                <a:lnTo>
                  <a:pt x="75625" y="127151"/>
                </a:lnTo>
                <a:lnTo>
                  <a:pt x="76760" y="130120"/>
                </a:lnTo>
                <a:lnTo>
                  <a:pt x="77246" y="132841"/>
                </a:lnTo>
                <a:lnTo>
                  <a:pt x="77084" y="135315"/>
                </a:lnTo>
                <a:lnTo>
                  <a:pt x="77084" y="138118"/>
                </a:lnTo>
                <a:lnTo>
                  <a:pt x="76679" y="141499"/>
                </a:lnTo>
                <a:lnTo>
                  <a:pt x="75868" y="145457"/>
                </a:lnTo>
                <a:lnTo>
                  <a:pt x="75058" y="149415"/>
                </a:lnTo>
                <a:lnTo>
                  <a:pt x="74572" y="152713"/>
                </a:lnTo>
                <a:lnTo>
                  <a:pt x="74409" y="155352"/>
                </a:lnTo>
                <a:lnTo>
                  <a:pt x="74409" y="161949"/>
                </a:lnTo>
                <a:lnTo>
                  <a:pt x="76598" y="165247"/>
                </a:lnTo>
                <a:lnTo>
                  <a:pt x="80975" y="165247"/>
                </a:lnTo>
                <a:lnTo>
                  <a:pt x="100266" y="134490"/>
                </a:lnTo>
                <a:lnTo>
                  <a:pt x="101887" y="133830"/>
                </a:lnTo>
                <a:lnTo>
                  <a:pt x="104806" y="133830"/>
                </a:lnTo>
                <a:lnTo>
                  <a:pt x="105778" y="133830"/>
                </a:lnTo>
                <a:lnTo>
                  <a:pt x="108372" y="133830"/>
                </a:lnTo>
                <a:lnTo>
                  <a:pt x="109669" y="134573"/>
                </a:lnTo>
                <a:lnTo>
                  <a:pt x="109669" y="136057"/>
                </a:lnTo>
                <a:lnTo>
                  <a:pt x="109669" y="136881"/>
                </a:lnTo>
                <a:lnTo>
                  <a:pt x="109426" y="138036"/>
                </a:lnTo>
                <a:lnTo>
                  <a:pt x="89060" y="172220"/>
                </a:lnTo>
                <a:lnTo>
                  <a:pt x="80245" y="174400"/>
                </a:lnTo>
                <a:lnTo>
                  <a:pt x="72950" y="174400"/>
                </a:lnTo>
                <a:lnTo>
                  <a:pt x="67033" y="172256"/>
                </a:lnTo>
                <a:lnTo>
                  <a:pt x="62494" y="167968"/>
                </a:lnTo>
                <a:lnTo>
                  <a:pt x="57955" y="163681"/>
                </a:lnTo>
                <a:lnTo>
                  <a:pt x="55685" y="157496"/>
                </a:lnTo>
                <a:lnTo>
                  <a:pt x="55685" y="149415"/>
                </a:lnTo>
                <a:lnTo>
                  <a:pt x="55685" y="146447"/>
                </a:lnTo>
                <a:lnTo>
                  <a:pt x="55928" y="143891"/>
                </a:lnTo>
                <a:lnTo>
                  <a:pt x="56415" y="141746"/>
                </a:lnTo>
                <a:lnTo>
                  <a:pt x="56901" y="139602"/>
                </a:lnTo>
                <a:lnTo>
                  <a:pt x="57144" y="137623"/>
                </a:lnTo>
                <a:lnTo>
                  <a:pt x="57144" y="135809"/>
                </a:lnTo>
                <a:lnTo>
                  <a:pt x="57144" y="132181"/>
                </a:lnTo>
                <a:lnTo>
                  <a:pt x="56009" y="129048"/>
                </a:lnTo>
                <a:lnTo>
                  <a:pt x="53740" y="126409"/>
                </a:lnTo>
                <a:lnTo>
                  <a:pt x="51470" y="123770"/>
                </a:lnTo>
                <a:lnTo>
                  <a:pt x="48633" y="121874"/>
                </a:lnTo>
                <a:lnTo>
                  <a:pt x="45229" y="120719"/>
                </a:lnTo>
                <a:lnTo>
                  <a:pt x="41825" y="119565"/>
                </a:lnTo>
                <a:lnTo>
                  <a:pt x="39069" y="118658"/>
                </a:lnTo>
                <a:lnTo>
                  <a:pt x="36961" y="117998"/>
                </a:lnTo>
                <a:lnTo>
                  <a:pt x="34854" y="117339"/>
                </a:lnTo>
                <a:lnTo>
                  <a:pt x="33395" y="117091"/>
                </a:lnTo>
                <a:lnTo>
                  <a:pt x="32584" y="117256"/>
                </a:lnTo>
                <a:lnTo>
                  <a:pt x="32098" y="117256"/>
                </a:lnTo>
                <a:lnTo>
                  <a:pt x="30153" y="124183"/>
                </a:lnTo>
                <a:lnTo>
                  <a:pt x="28450" y="130862"/>
                </a:lnTo>
                <a:lnTo>
                  <a:pt x="26991" y="137294"/>
                </a:lnTo>
                <a:lnTo>
                  <a:pt x="25532" y="143726"/>
                </a:lnTo>
                <a:lnTo>
                  <a:pt x="24397" y="148508"/>
                </a:lnTo>
                <a:lnTo>
                  <a:pt x="23587" y="151642"/>
                </a:lnTo>
                <a:lnTo>
                  <a:pt x="22776" y="154775"/>
                </a:lnTo>
                <a:lnTo>
                  <a:pt x="22047" y="157826"/>
                </a:lnTo>
                <a:lnTo>
                  <a:pt x="21398" y="160795"/>
                </a:lnTo>
                <a:lnTo>
                  <a:pt x="20750" y="163763"/>
                </a:lnTo>
                <a:lnTo>
                  <a:pt x="20183" y="165742"/>
                </a:lnTo>
                <a:lnTo>
                  <a:pt x="19696" y="166732"/>
                </a:lnTo>
                <a:lnTo>
                  <a:pt x="19210" y="167721"/>
                </a:lnTo>
                <a:lnTo>
                  <a:pt x="18643" y="168793"/>
                </a:lnTo>
                <a:lnTo>
                  <a:pt x="17994" y="169947"/>
                </a:lnTo>
                <a:lnTo>
                  <a:pt x="17346" y="171102"/>
                </a:lnTo>
                <a:lnTo>
                  <a:pt x="16454" y="171844"/>
                </a:lnTo>
                <a:lnTo>
                  <a:pt x="15319" y="172174"/>
                </a:lnTo>
                <a:lnTo>
                  <a:pt x="13212" y="173658"/>
                </a:lnTo>
                <a:lnTo>
                  <a:pt x="10942" y="174400"/>
                </a:lnTo>
                <a:lnTo>
                  <a:pt x="8510" y="174400"/>
                </a:lnTo>
                <a:lnTo>
                  <a:pt x="5755" y="174400"/>
                </a:lnTo>
                <a:lnTo>
                  <a:pt x="3647" y="173576"/>
                </a:lnTo>
                <a:lnTo>
                  <a:pt x="2188" y="171926"/>
                </a:lnTo>
                <a:lnTo>
                  <a:pt x="729" y="170277"/>
                </a:lnTo>
                <a:lnTo>
                  <a:pt x="0" y="168876"/>
                </a:lnTo>
                <a:lnTo>
                  <a:pt x="0" y="167721"/>
                </a:lnTo>
                <a:lnTo>
                  <a:pt x="562" y="164320"/>
                </a:lnTo>
                <a:lnTo>
                  <a:pt x="13480" y="109665"/>
                </a:lnTo>
                <a:lnTo>
                  <a:pt x="26748" y="55165"/>
                </a:lnTo>
                <a:lnTo>
                  <a:pt x="35745" y="19295"/>
                </a:lnTo>
                <a:lnTo>
                  <a:pt x="35908" y="17151"/>
                </a:lnTo>
                <a:lnTo>
                  <a:pt x="35340" y="15832"/>
                </a:lnTo>
                <a:lnTo>
                  <a:pt x="34043" y="15337"/>
                </a:lnTo>
                <a:lnTo>
                  <a:pt x="32746" y="14842"/>
                </a:lnTo>
                <a:lnTo>
                  <a:pt x="29585" y="14430"/>
                </a:lnTo>
                <a:lnTo>
                  <a:pt x="24560" y="14100"/>
                </a:lnTo>
                <a:lnTo>
                  <a:pt x="23344" y="14100"/>
                </a:lnTo>
                <a:lnTo>
                  <a:pt x="21723" y="14100"/>
                </a:lnTo>
                <a:lnTo>
                  <a:pt x="20669" y="14100"/>
                </a:lnTo>
                <a:lnTo>
                  <a:pt x="20183" y="14100"/>
                </a:lnTo>
                <a:lnTo>
                  <a:pt x="19696" y="14100"/>
                </a:lnTo>
                <a:lnTo>
                  <a:pt x="19129" y="13853"/>
                </a:lnTo>
                <a:lnTo>
                  <a:pt x="18480" y="13358"/>
                </a:lnTo>
                <a:lnTo>
                  <a:pt x="17832" y="12863"/>
                </a:lnTo>
                <a:lnTo>
                  <a:pt x="17589" y="12286"/>
                </a:lnTo>
                <a:lnTo>
                  <a:pt x="17751" y="1162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77596" y="3800921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78" y="0"/>
                </a:moveTo>
                <a:lnTo>
                  <a:pt x="10693" y="0"/>
                </a:lnTo>
                <a:lnTo>
                  <a:pt x="7289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7004" y="94572"/>
                </a:lnTo>
                <a:lnTo>
                  <a:pt x="11912" y="128130"/>
                </a:lnTo>
                <a:lnTo>
                  <a:pt x="17589" y="128130"/>
                </a:lnTo>
                <a:lnTo>
                  <a:pt x="24561" y="70256"/>
                </a:lnTo>
                <a:lnTo>
                  <a:pt x="28208" y="28632"/>
                </a:lnTo>
                <a:lnTo>
                  <a:pt x="29425" y="13601"/>
                </a:lnTo>
                <a:lnTo>
                  <a:pt x="29260" y="9804"/>
                </a:lnTo>
                <a:lnTo>
                  <a:pt x="27724" y="6591"/>
                </a:lnTo>
                <a:lnTo>
                  <a:pt x="21882" y="1320"/>
                </a:lnTo>
                <a:lnTo>
                  <a:pt x="18478" y="0"/>
                </a:lnTo>
                <a:close/>
              </a:path>
              <a:path w="29845" h="177165">
                <a:moveTo>
                  <a:pt x="15316" y="147180"/>
                </a:moveTo>
                <a:lnTo>
                  <a:pt x="11099" y="147180"/>
                </a:lnTo>
                <a:lnTo>
                  <a:pt x="7531" y="148501"/>
                </a:lnTo>
                <a:lnTo>
                  <a:pt x="1701" y="153784"/>
                </a:lnTo>
                <a:lnTo>
                  <a:pt x="241" y="157403"/>
                </a:lnTo>
                <a:lnTo>
                  <a:pt x="241" y="162026"/>
                </a:lnTo>
                <a:lnTo>
                  <a:pt x="406" y="166979"/>
                </a:lnTo>
                <a:lnTo>
                  <a:pt x="1866" y="170688"/>
                </a:lnTo>
                <a:lnTo>
                  <a:pt x="7378" y="175628"/>
                </a:lnTo>
                <a:lnTo>
                  <a:pt x="10782" y="176872"/>
                </a:lnTo>
                <a:lnTo>
                  <a:pt x="18884" y="176872"/>
                </a:lnTo>
                <a:lnTo>
                  <a:pt x="22288" y="175628"/>
                </a:lnTo>
                <a:lnTo>
                  <a:pt x="27800" y="170688"/>
                </a:lnTo>
                <a:lnTo>
                  <a:pt x="29184" y="166979"/>
                </a:lnTo>
                <a:lnTo>
                  <a:pt x="29184" y="157403"/>
                </a:lnTo>
                <a:lnTo>
                  <a:pt x="27800" y="153860"/>
                </a:lnTo>
                <a:lnTo>
                  <a:pt x="22288" y="148920"/>
                </a:lnTo>
                <a:lnTo>
                  <a:pt x="19050" y="147510"/>
                </a:lnTo>
                <a:lnTo>
                  <a:pt x="15316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77596" y="3800919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70">
                <a:moveTo>
                  <a:pt x="0" y="13605"/>
                </a:moveTo>
                <a:lnTo>
                  <a:pt x="0" y="10142"/>
                </a:lnTo>
                <a:lnTo>
                  <a:pt x="1459" y="7008"/>
                </a:lnTo>
                <a:lnTo>
                  <a:pt x="4377" y="4205"/>
                </a:lnTo>
                <a:lnTo>
                  <a:pt x="7295" y="1401"/>
                </a:lnTo>
                <a:lnTo>
                  <a:pt x="10699" y="0"/>
                </a:lnTo>
                <a:lnTo>
                  <a:pt x="14590" y="0"/>
                </a:lnTo>
                <a:lnTo>
                  <a:pt x="18480" y="0"/>
                </a:lnTo>
                <a:lnTo>
                  <a:pt x="21885" y="1319"/>
                </a:lnTo>
                <a:lnTo>
                  <a:pt x="24803" y="3958"/>
                </a:lnTo>
                <a:lnTo>
                  <a:pt x="27721" y="6596"/>
                </a:lnTo>
                <a:lnTo>
                  <a:pt x="29261" y="9812"/>
                </a:lnTo>
                <a:lnTo>
                  <a:pt x="29423" y="13605"/>
                </a:lnTo>
                <a:lnTo>
                  <a:pt x="29119" y="17795"/>
                </a:lnTo>
                <a:lnTo>
                  <a:pt x="24560" y="70255"/>
                </a:lnTo>
                <a:lnTo>
                  <a:pt x="20851" y="111690"/>
                </a:lnTo>
                <a:lnTo>
                  <a:pt x="17589" y="128141"/>
                </a:lnTo>
                <a:lnTo>
                  <a:pt x="14833" y="128141"/>
                </a:lnTo>
                <a:lnTo>
                  <a:pt x="11915" y="128141"/>
                </a:lnTo>
                <a:lnTo>
                  <a:pt x="4863" y="70502"/>
                </a:lnTo>
                <a:lnTo>
                  <a:pt x="1215" y="28819"/>
                </a:lnTo>
                <a:lnTo>
                  <a:pt x="303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777837" y="3886660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0" y="14842"/>
                </a:moveTo>
                <a:lnTo>
                  <a:pt x="0" y="10224"/>
                </a:lnTo>
                <a:lnTo>
                  <a:pt x="1459" y="6596"/>
                </a:lnTo>
                <a:lnTo>
                  <a:pt x="4377" y="3958"/>
                </a:lnTo>
                <a:lnTo>
                  <a:pt x="7295" y="1319"/>
                </a:lnTo>
                <a:lnTo>
                  <a:pt x="10861" y="0"/>
                </a:lnTo>
                <a:lnTo>
                  <a:pt x="15076" y="0"/>
                </a:lnTo>
                <a:lnTo>
                  <a:pt x="28937" y="10224"/>
                </a:lnTo>
                <a:lnTo>
                  <a:pt x="28937" y="14842"/>
                </a:lnTo>
                <a:lnTo>
                  <a:pt x="28937" y="19790"/>
                </a:lnTo>
                <a:lnTo>
                  <a:pt x="27559" y="23500"/>
                </a:lnTo>
                <a:lnTo>
                  <a:pt x="24803" y="25974"/>
                </a:lnTo>
                <a:lnTo>
                  <a:pt x="22047" y="28448"/>
                </a:lnTo>
                <a:lnTo>
                  <a:pt x="18643" y="29685"/>
                </a:lnTo>
                <a:lnTo>
                  <a:pt x="14590" y="29685"/>
                </a:lnTo>
                <a:lnTo>
                  <a:pt x="10537" y="29685"/>
                </a:lnTo>
                <a:lnTo>
                  <a:pt x="7132" y="28448"/>
                </a:lnTo>
                <a:lnTo>
                  <a:pt x="4377" y="25974"/>
                </a:lnTo>
                <a:lnTo>
                  <a:pt x="1621" y="23500"/>
                </a:lnTo>
                <a:lnTo>
                  <a:pt x="162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82950" y="4153887"/>
            <a:ext cx="391508" cy="1455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158754" y="4209792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89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14" y="9893"/>
                </a:lnTo>
                <a:lnTo>
                  <a:pt x="158330" y="9639"/>
                </a:lnTo>
                <a:lnTo>
                  <a:pt x="160604" y="8318"/>
                </a:lnTo>
                <a:lnTo>
                  <a:pt x="161734" y="6756"/>
                </a:lnTo>
                <a:lnTo>
                  <a:pt x="161612" y="2794"/>
                </a:lnTo>
                <a:lnTo>
                  <a:pt x="160515" y="1308"/>
                </a:lnTo>
                <a:lnTo>
                  <a:pt x="158089" y="0"/>
                </a:lnTo>
                <a:close/>
              </a:path>
              <a:path w="161925" h="58420">
                <a:moveTo>
                  <a:pt x="158330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403" y="57873"/>
                </a:lnTo>
                <a:lnTo>
                  <a:pt x="158089" y="57873"/>
                </a:lnTo>
                <a:lnTo>
                  <a:pt x="160515" y="56718"/>
                </a:lnTo>
                <a:lnTo>
                  <a:pt x="161734" y="55079"/>
                </a:lnTo>
                <a:lnTo>
                  <a:pt x="161734" y="51282"/>
                </a:lnTo>
                <a:lnTo>
                  <a:pt x="160604" y="49631"/>
                </a:lnTo>
                <a:lnTo>
                  <a:pt x="15833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58754" y="420978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93" y="0"/>
                </a:lnTo>
                <a:lnTo>
                  <a:pt x="160521" y="1319"/>
                </a:lnTo>
                <a:lnTo>
                  <a:pt x="161736" y="2968"/>
                </a:lnTo>
                <a:lnTo>
                  <a:pt x="161736" y="4947"/>
                </a:lnTo>
                <a:lnTo>
                  <a:pt x="161736" y="6761"/>
                </a:lnTo>
                <a:lnTo>
                  <a:pt x="160602" y="8328"/>
                </a:lnTo>
                <a:lnTo>
                  <a:pt x="158336" y="9647"/>
                </a:lnTo>
                <a:lnTo>
                  <a:pt x="81110" y="9895"/>
                </a:lnTo>
                <a:lnTo>
                  <a:pt x="3885" y="9895"/>
                </a:lnTo>
                <a:lnTo>
                  <a:pt x="1295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158754" y="42377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5" y="824"/>
                </a:lnTo>
                <a:lnTo>
                  <a:pt x="3885" y="0"/>
                </a:lnTo>
                <a:lnTo>
                  <a:pt x="158336" y="0"/>
                </a:lnTo>
                <a:lnTo>
                  <a:pt x="160602" y="1649"/>
                </a:lnTo>
                <a:lnTo>
                  <a:pt x="161736" y="3298"/>
                </a:lnTo>
                <a:lnTo>
                  <a:pt x="161736" y="4947"/>
                </a:lnTo>
                <a:lnTo>
                  <a:pt x="161736" y="7091"/>
                </a:lnTo>
                <a:lnTo>
                  <a:pt x="160521" y="8740"/>
                </a:lnTo>
                <a:lnTo>
                  <a:pt x="158093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09499" y="4166699"/>
            <a:ext cx="101112" cy="99504"/>
          </a:xfrm>
          <a:custGeom>
            <a:avLst/>
            <a:gdLst/>
            <a:ahLst/>
            <a:cxnLst/>
            <a:rect l="l" t="t" r="r" b="b"/>
            <a:pathLst>
              <a:path w="102234" h="170815">
                <a:moveTo>
                  <a:pt x="58762" y="0"/>
                </a:moveTo>
                <a:lnTo>
                  <a:pt x="51003" y="0"/>
                </a:lnTo>
                <a:lnTo>
                  <a:pt x="39844" y="1252"/>
                </a:lnTo>
                <a:lnTo>
                  <a:pt x="7784" y="32580"/>
                </a:lnTo>
                <a:lnTo>
                  <a:pt x="0" y="85597"/>
                </a:lnTo>
                <a:lnTo>
                  <a:pt x="652" y="103635"/>
                </a:lnTo>
                <a:lnTo>
                  <a:pt x="10439" y="144221"/>
                </a:lnTo>
                <a:lnTo>
                  <a:pt x="42824" y="169697"/>
                </a:lnTo>
                <a:lnTo>
                  <a:pt x="47028" y="170192"/>
                </a:lnTo>
                <a:lnTo>
                  <a:pt x="51244" y="170192"/>
                </a:lnTo>
                <a:lnTo>
                  <a:pt x="78441" y="160794"/>
                </a:lnTo>
                <a:lnTo>
                  <a:pt x="44602" y="160794"/>
                </a:lnTo>
                <a:lnTo>
                  <a:pt x="39014" y="158318"/>
                </a:lnTo>
                <a:lnTo>
                  <a:pt x="34480" y="153377"/>
                </a:lnTo>
                <a:lnTo>
                  <a:pt x="29946" y="148589"/>
                </a:lnTo>
                <a:lnTo>
                  <a:pt x="27038" y="142074"/>
                </a:lnTo>
                <a:lnTo>
                  <a:pt x="25742" y="133832"/>
                </a:lnTo>
                <a:lnTo>
                  <a:pt x="24892" y="125979"/>
                </a:lnTo>
                <a:lnTo>
                  <a:pt x="24285" y="114785"/>
                </a:lnTo>
                <a:lnTo>
                  <a:pt x="23915" y="99339"/>
                </a:lnTo>
                <a:lnTo>
                  <a:pt x="23935" y="65356"/>
                </a:lnTo>
                <a:lnTo>
                  <a:pt x="27038" y="27292"/>
                </a:lnTo>
                <a:lnTo>
                  <a:pt x="33756" y="17068"/>
                </a:lnTo>
                <a:lnTo>
                  <a:pt x="38608" y="11798"/>
                </a:lnTo>
                <a:lnTo>
                  <a:pt x="44437" y="9156"/>
                </a:lnTo>
                <a:lnTo>
                  <a:pt x="78248" y="9156"/>
                </a:lnTo>
                <a:lnTo>
                  <a:pt x="74307" y="6438"/>
                </a:lnTo>
                <a:lnTo>
                  <a:pt x="66535" y="2146"/>
                </a:lnTo>
                <a:lnTo>
                  <a:pt x="58762" y="0"/>
                </a:lnTo>
                <a:close/>
              </a:path>
              <a:path w="102234" h="170815">
                <a:moveTo>
                  <a:pt x="78248" y="9156"/>
                </a:moveTo>
                <a:lnTo>
                  <a:pt x="57873" y="9156"/>
                </a:lnTo>
                <a:lnTo>
                  <a:pt x="63627" y="11798"/>
                </a:lnTo>
                <a:lnTo>
                  <a:pt x="68478" y="17068"/>
                </a:lnTo>
                <a:lnTo>
                  <a:pt x="78296" y="65356"/>
                </a:lnTo>
                <a:lnTo>
                  <a:pt x="78395" y="85597"/>
                </a:lnTo>
                <a:lnTo>
                  <a:pt x="78228" y="99339"/>
                </a:lnTo>
                <a:lnTo>
                  <a:pt x="75361" y="141503"/>
                </a:lnTo>
                <a:lnTo>
                  <a:pt x="67754" y="153377"/>
                </a:lnTo>
                <a:lnTo>
                  <a:pt x="63220" y="158318"/>
                </a:lnTo>
                <a:lnTo>
                  <a:pt x="57721" y="160794"/>
                </a:lnTo>
                <a:lnTo>
                  <a:pt x="78441" y="160794"/>
                </a:lnTo>
                <a:lnTo>
                  <a:pt x="99625" y="119419"/>
                </a:lnTo>
                <a:lnTo>
                  <a:pt x="102235" y="85597"/>
                </a:lnTo>
                <a:lnTo>
                  <a:pt x="101673" y="68620"/>
                </a:lnTo>
                <a:lnTo>
                  <a:pt x="93256" y="29197"/>
                </a:lnTo>
                <a:lnTo>
                  <a:pt x="79863" y="10269"/>
                </a:lnTo>
                <a:lnTo>
                  <a:pt x="78248" y="9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09500" y="4166700"/>
            <a:ext cx="101740" cy="99504"/>
          </a:xfrm>
          <a:custGeom>
            <a:avLst/>
            <a:gdLst/>
            <a:ahLst/>
            <a:cxnLst/>
            <a:rect l="l" t="t" r="r" b="b"/>
            <a:pathLst>
              <a:path w="102869" h="170815">
                <a:moveTo>
                  <a:pt x="13842" y="20037"/>
                </a:moveTo>
                <a:lnTo>
                  <a:pt x="21264" y="11271"/>
                </a:lnTo>
                <a:lnTo>
                  <a:pt x="29930" y="5009"/>
                </a:lnTo>
                <a:lnTo>
                  <a:pt x="39842" y="1252"/>
                </a:lnTo>
                <a:lnTo>
                  <a:pt x="50997" y="0"/>
                </a:lnTo>
                <a:lnTo>
                  <a:pt x="58768" y="0"/>
                </a:lnTo>
                <a:lnTo>
                  <a:pt x="93253" y="29190"/>
                </a:lnTo>
                <a:lnTo>
                  <a:pt x="101676" y="68616"/>
                </a:lnTo>
                <a:lnTo>
                  <a:pt x="102238" y="85592"/>
                </a:lnTo>
                <a:lnTo>
                  <a:pt x="101585" y="103635"/>
                </a:lnTo>
                <a:lnTo>
                  <a:pt x="91796" y="144220"/>
                </a:lnTo>
                <a:lnTo>
                  <a:pt x="78439" y="160795"/>
                </a:lnTo>
                <a:lnTo>
                  <a:pt x="72773" y="164918"/>
                </a:lnTo>
                <a:lnTo>
                  <a:pt x="67835" y="167474"/>
                </a:lnTo>
                <a:lnTo>
                  <a:pt x="63625" y="168463"/>
                </a:lnTo>
                <a:lnTo>
                  <a:pt x="59416" y="169453"/>
                </a:lnTo>
                <a:lnTo>
                  <a:pt x="55288" y="170030"/>
                </a:lnTo>
                <a:lnTo>
                  <a:pt x="51240" y="170195"/>
                </a:lnTo>
                <a:lnTo>
                  <a:pt x="47031" y="170195"/>
                </a:lnTo>
                <a:lnTo>
                  <a:pt x="42821" y="169700"/>
                </a:lnTo>
                <a:lnTo>
                  <a:pt x="38612" y="168711"/>
                </a:lnTo>
                <a:lnTo>
                  <a:pt x="34403" y="167721"/>
                </a:lnTo>
                <a:lnTo>
                  <a:pt x="5873" y="132949"/>
                </a:lnTo>
                <a:lnTo>
                  <a:pt x="0" y="85592"/>
                </a:lnTo>
                <a:lnTo>
                  <a:pt x="865" y="65353"/>
                </a:lnTo>
                <a:lnTo>
                  <a:pt x="3460" y="47681"/>
                </a:lnTo>
                <a:lnTo>
                  <a:pt x="7786" y="32576"/>
                </a:lnTo>
                <a:lnTo>
                  <a:pt x="13842" y="200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33037" y="4172032"/>
            <a:ext cx="54637" cy="88407"/>
          </a:xfrm>
          <a:custGeom>
            <a:avLst/>
            <a:gdLst/>
            <a:ahLst/>
            <a:cxnLst/>
            <a:rect l="l" t="t" r="r" b="b"/>
            <a:pathLst>
              <a:path w="55244" h="151765">
                <a:moveTo>
                  <a:pt x="44683" y="7916"/>
                </a:moveTo>
                <a:lnTo>
                  <a:pt x="39826" y="2638"/>
                </a:lnTo>
                <a:lnTo>
                  <a:pt x="34079" y="0"/>
                </a:lnTo>
                <a:lnTo>
                  <a:pt x="27441" y="0"/>
                </a:lnTo>
                <a:lnTo>
                  <a:pt x="20641" y="0"/>
                </a:lnTo>
                <a:lnTo>
                  <a:pt x="14813" y="2638"/>
                </a:lnTo>
                <a:lnTo>
                  <a:pt x="9956" y="7916"/>
                </a:lnTo>
                <a:lnTo>
                  <a:pt x="5909" y="12203"/>
                </a:lnTo>
                <a:lnTo>
                  <a:pt x="121" y="56711"/>
                </a:lnTo>
                <a:lnTo>
                  <a:pt x="0" y="73223"/>
                </a:lnTo>
                <a:lnTo>
                  <a:pt x="121" y="91096"/>
                </a:lnTo>
                <a:lnTo>
                  <a:pt x="3237" y="132923"/>
                </a:lnTo>
                <a:lnTo>
                  <a:pt x="10685" y="144220"/>
                </a:lnTo>
                <a:lnTo>
                  <a:pt x="15218" y="149168"/>
                </a:lnTo>
                <a:lnTo>
                  <a:pt x="20803" y="151642"/>
                </a:lnTo>
                <a:lnTo>
                  <a:pt x="27441" y="151642"/>
                </a:lnTo>
                <a:lnTo>
                  <a:pt x="33917" y="151642"/>
                </a:lnTo>
                <a:lnTo>
                  <a:pt x="39422" y="149168"/>
                </a:lnTo>
                <a:lnTo>
                  <a:pt x="43955" y="144220"/>
                </a:lnTo>
                <a:lnTo>
                  <a:pt x="48650" y="139273"/>
                </a:lnTo>
                <a:lnTo>
                  <a:pt x="54428" y="90184"/>
                </a:lnTo>
                <a:lnTo>
                  <a:pt x="54640" y="73223"/>
                </a:lnTo>
                <a:lnTo>
                  <a:pt x="54519" y="56819"/>
                </a:lnTo>
                <a:lnTo>
                  <a:pt x="51402" y="18388"/>
                </a:lnTo>
                <a:lnTo>
                  <a:pt x="48731" y="12368"/>
                </a:lnTo>
                <a:lnTo>
                  <a:pt x="44683" y="79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87226" y="4161860"/>
            <a:ext cx="513515" cy="13120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174223" y="4165555"/>
            <a:ext cx="194322" cy="9783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40112" y="4198118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75033" y="9144"/>
                </a:moveTo>
                <a:lnTo>
                  <a:pt x="43954" y="9144"/>
                </a:lnTo>
                <a:lnTo>
                  <a:pt x="52255" y="10241"/>
                </a:lnTo>
                <a:lnTo>
                  <a:pt x="58947" y="13535"/>
                </a:lnTo>
                <a:lnTo>
                  <a:pt x="64028" y="19023"/>
                </a:lnTo>
                <a:lnTo>
                  <a:pt x="67500" y="26708"/>
                </a:lnTo>
                <a:lnTo>
                  <a:pt x="68478" y="29349"/>
                </a:lnTo>
                <a:lnTo>
                  <a:pt x="68960" y="33477"/>
                </a:lnTo>
                <a:lnTo>
                  <a:pt x="68960" y="44526"/>
                </a:lnTo>
                <a:lnTo>
                  <a:pt x="65557" y="44526"/>
                </a:lnTo>
                <a:lnTo>
                  <a:pt x="58423" y="44943"/>
                </a:lnTo>
                <a:lnTo>
                  <a:pt x="15379" y="57632"/>
                </a:lnTo>
                <a:lnTo>
                  <a:pt x="0" y="80886"/>
                </a:lnTo>
                <a:lnTo>
                  <a:pt x="0" y="93586"/>
                </a:lnTo>
                <a:lnTo>
                  <a:pt x="37884" y="113538"/>
                </a:lnTo>
                <a:lnTo>
                  <a:pt x="40627" y="113372"/>
                </a:lnTo>
                <a:lnTo>
                  <a:pt x="62725" y="105460"/>
                </a:lnTo>
                <a:lnTo>
                  <a:pt x="64048" y="104394"/>
                </a:lnTo>
                <a:lnTo>
                  <a:pt x="42494" y="104394"/>
                </a:lnTo>
                <a:lnTo>
                  <a:pt x="36829" y="104228"/>
                </a:lnTo>
                <a:lnTo>
                  <a:pt x="32054" y="102158"/>
                </a:lnTo>
                <a:lnTo>
                  <a:pt x="24282" y="94246"/>
                </a:lnTo>
                <a:lnTo>
                  <a:pt x="22442" y="89954"/>
                </a:lnTo>
                <a:lnTo>
                  <a:pt x="22491" y="78828"/>
                </a:lnTo>
                <a:lnTo>
                  <a:pt x="57873" y="54330"/>
                </a:lnTo>
                <a:lnTo>
                  <a:pt x="67424" y="53174"/>
                </a:lnTo>
                <a:lnTo>
                  <a:pt x="89270" y="53174"/>
                </a:lnTo>
                <a:lnTo>
                  <a:pt x="89193" y="44526"/>
                </a:lnTo>
                <a:lnTo>
                  <a:pt x="89115" y="31572"/>
                </a:lnTo>
                <a:lnTo>
                  <a:pt x="88709" y="29019"/>
                </a:lnTo>
                <a:lnTo>
                  <a:pt x="87661" y="25971"/>
                </a:lnTo>
                <a:lnTo>
                  <a:pt x="85470" y="19456"/>
                </a:lnTo>
                <a:lnTo>
                  <a:pt x="80619" y="13182"/>
                </a:lnTo>
                <a:lnTo>
                  <a:pt x="75033" y="9144"/>
                </a:lnTo>
                <a:close/>
              </a:path>
              <a:path w="111760" h="113665">
                <a:moveTo>
                  <a:pt x="90574" y="96469"/>
                </a:moveTo>
                <a:lnTo>
                  <a:pt x="71627" y="96469"/>
                </a:lnTo>
                <a:lnTo>
                  <a:pt x="71693" y="97713"/>
                </a:lnTo>
                <a:lnTo>
                  <a:pt x="72605" y="101257"/>
                </a:lnTo>
                <a:lnTo>
                  <a:pt x="74548" y="104724"/>
                </a:lnTo>
                <a:lnTo>
                  <a:pt x="80378" y="110985"/>
                </a:lnTo>
                <a:lnTo>
                  <a:pt x="84175" y="112471"/>
                </a:lnTo>
                <a:lnTo>
                  <a:pt x="93573" y="112141"/>
                </a:lnTo>
                <a:lnTo>
                  <a:pt x="98018" y="110655"/>
                </a:lnTo>
                <a:lnTo>
                  <a:pt x="106438" y="105041"/>
                </a:lnTo>
                <a:lnTo>
                  <a:pt x="109270" y="101168"/>
                </a:lnTo>
                <a:lnTo>
                  <a:pt x="109342" y="100926"/>
                </a:lnTo>
                <a:lnTo>
                  <a:pt x="93090" y="100926"/>
                </a:lnTo>
                <a:lnTo>
                  <a:pt x="91389" y="99441"/>
                </a:lnTo>
                <a:lnTo>
                  <a:pt x="90574" y="96469"/>
                </a:lnTo>
                <a:close/>
              </a:path>
              <a:path w="111760" h="113665">
                <a:moveTo>
                  <a:pt x="89270" y="53174"/>
                </a:moveTo>
                <a:lnTo>
                  <a:pt x="68884" y="53174"/>
                </a:lnTo>
                <a:lnTo>
                  <a:pt x="68834" y="74955"/>
                </a:lnTo>
                <a:lnTo>
                  <a:pt x="68726" y="78828"/>
                </a:lnTo>
                <a:lnTo>
                  <a:pt x="48640" y="104394"/>
                </a:lnTo>
                <a:lnTo>
                  <a:pt x="64048" y="104394"/>
                </a:lnTo>
                <a:lnTo>
                  <a:pt x="66205" y="102819"/>
                </a:lnTo>
                <a:lnTo>
                  <a:pt x="67182" y="101917"/>
                </a:lnTo>
                <a:lnTo>
                  <a:pt x="68795" y="99936"/>
                </a:lnTo>
                <a:lnTo>
                  <a:pt x="69443" y="99199"/>
                </a:lnTo>
                <a:lnTo>
                  <a:pt x="70421" y="98209"/>
                </a:lnTo>
                <a:lnTo>
                  <a:pt x="70827" y="97713"/>
                </a:lnTo>
                <a:lnTo>
                  <a:pt x="71627" y="96469"/>
                </a:lnTo>
                <a:lnTo>
                  <a:pt x="90574" y="96469"/>
                </a:lnTo>
                <a:lnTo>
                  <a:pt x="89763" y="93510"/>
                </a:lnTo>
                <a:lnTo>
                  <a:pt x="89480" y="89712"/>
                </a:lnTo>
                <a:lnTo>
                  <a:pt x="89355" y="62585"/>
                </a:lnTo>
                <a:lnTo>
                  <a:pt x="89270" y="53174"/>
                </a:lnTo>
                <a:close/>
              </a:path>
              <a:path w="111760" h="113665">
                <a:moveTo>
                  <a:pt x="111455" y="74955"/>
                </a:moveTo>
                <a:lnTo>
                  <a:pt x="101739" y="74955"/>
                </a:lnTo>
                <a:lnTo>
                  <a:pt x="101627" y="91198"/>
                </a:lnTo>
                <a:lnTo>
                  <a:pt x="101345" y="94322"/>
                </a:lnTo>
                <a:lnTo>
                  <a:pt x="99720" y="99606"/>
                </a:lnTo>
                <a:lnTo>
                  <a:pt x="98107" y="100926"/>
                </a:lnTo>
                <a:lnTo>
                  <a:pt x="109342" y="100926"/>
                </a:lnTo>
                <a:lnTo>
                  <a:pt x="110731" y="96227"/>
                </a:lnTo>
                <a:lnTo>
                  <a:pt x="111048" y="95072"/>
                </a:lnTo>
                <a:lnTo>
                  <a:pt x="111302" y="91198"/>
                </a:lnTo>
                <a:lnTo>
                  <a:pt x="111375" y="88061"/>
                </a:lnTo>
                <a:lnTo>
                  <a:pt x="111455" y="74955"/>
                </a:lnTo>
                <a:close/>
              </a:path>
              <a:path w="111760" h="113665">
                <a:moveTo>
                  <a:pt x="44678" y="0"/>
                </a:moveTo>
                <a:lnTo>
                  <a:pt x="7035" y="16243"/>
                </a:lnTo>
                <a:lnTo>
                  <a:pt x="7098" y="26136"/>
                </a:lnTo>
                <a:lnTo>
                  <a:pt x="8254" y="29184"/>
                </a:lnTo>
                <a:lnTo>
                  <a:pt x="13106" y="34137"/>
                </a:lnTo>
                <a:lnTo>
                  <a:pt x="16103" y="35369"/>
                </a:lnTo>
                <a:lnTo>
                  <a:pt x="25006" y="35369"/>
                </a:lnTo>
                <a:lnTo>
                  <a:pt x="27520" y="11125"/>
                </a:lnTo>
                <a:lnTo>
                  <a:pt x="28168" y="10883"/>
                </a:lnTo>
                <a:lnTo>
                  <a:pt x="31076" y="9893"/>
                </a:lnTo>
                <a:lnTo>
                  <a:pt x="33096" y="9563"/>
                </a:lnTo>
                <a:lnTo>
                  <a:pt x="38277" y="9232"/>
                </a:lnTo>
                <a:lnTo>
                  <a:pt x="41033" y="9144"/>
                </a:lnTo>
                <a:lnTo>
                  <a:pt x="75033" y="9144"/>
                </a:lnTo>
                <a:lnTo>
                  <a:pt x="73329" y="7912"/>
                </a:lnTo>
                <a:lnTo>
                  <a:pt x="67443" y="4446"/>
                </a:lnTo>
                <a:lnTo>
                  <a:pt x="60704" y="1974"/>
                </a:lnTo>
                <a:lnTo>
                  <a:pt x="53114" y="493"/>
                </a:lnTo>
                <a:lnTo>
                  <a:pt x="446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40104" y="4198114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25013" y="35374"/>
                </a:moveTo>
                <a:lnTo>
                  <a:pt x="23232" y="35374"/>
                </a:lnTo>
                <a:lnTo>
                  <a:pt x="19670" y="35374"/>
                </a:lnTo>
                <a:lnTo>
                  <a:pt x="16108" y="35374"/>
                </a:lnTo>
                <a:lnTo>
                  <a:pt x="13113" y="34138"/>
                </a:lnTo>
                <a:lnTo>
                  <a:pt x="10685" y="31664"/>
                </a:lnTo>
                <a:lnTo>
                  <a:pt x="8256" y="29190"/>
                </a:lnTo>
                <a:lnTo>
                  <a:pt x="7042" y="25974"/>
                </a:lnTo>
                <a:lnTo>
                  <a:pt x="7042" y="22016"/>
                </a:lnTo>
                <a:lnTo>
                  <a:pt x="7042" y="16244"/>
                </a:lnTo>
                <a:lnTo>
                  <a:pt x="9794" y="11131"/>
                </a:lnTo>
                <a:lnTo>
                  <a:pt x="44683" y="0"/>
                </a:lnTo>
                <a:lnTo>
                  <a:pt x="53122" y="494"/>
                </a:lnTo>
                <a:lnTo>
                  <a:pt x="87910" y="26716"/>
                </a:lnTo>
                <a:lnTo>
                  <a:pt x="88719" y="29025"/>
                </a:lnTo>
                <a:lnTo>
                  <a:pt x="89124" y="31581"/>
                </a:lnTo>
                <a:lnTo>
                  <a:pt x="89124" y="34385"/>
                </a:lnTo>
                <a:lnTo>
                  <a:pt x="89139" y="37740"/>
                </a:lnTo>
                <a:lnTo>
                  <a:pt x="89185" y="43600"/>
                </a:lnTo>
                <a:lnTo>
                  <a:pt x="89261" y="51964"/>
                </a:lnTo>
                <a:lnTo>
                  <a:pt x="89367" y="62833"/>
                </a:lnTo>
                <a:lnTo>
                  <a:pt x="89367" y="80150"/>
                </a:lnTo>
                <a:lnTo>
                  <a:pt x="89367" y="88066"/>
                </a:lnTo>
                <a:lnTo>
                  <a:pt x="89772" y="93508"/>
                </a:lnTo>
                <a:lnTo>
                  <a:pt x="90581" y="96477"/>
                </a:lnTo>
                <a:lnTo>
                  <a:pt x="91391" y="99445"/>
                </a:lnTo>
                <a:lnTo>
                  <a:pt x="93091" y="100929"/>
                </a:lnTo>
                <a:lnTo>
                  <a:pt x="95681" y="100929"/>
                </a:lnTo>
                <a:lnTo>
                  <a:pt x="98110" y="100929"/>
                </a:lnTo>
                <a:lnTo>
                  <a:pt x="99729" y="99610"/>
                </a:lnTo>
                <a:lnTo>
                  <a:pt x="100538" y="96971"/>
                </a:lnTo>
                <a:lnTo>
                  <a:pt x="101348" y="94332"/>
                </a:lnTo>
                <a:lnTo>
                  <a:pt x="101752" y="89962"/>
                </a:lnTo>
                <a:lnTo>
                  <a:pt x="101752" y="83860"/>
                </a:lnTo>
                <a:lnTo>
                  <a:pt x="101752" y="74955"/>
                </a:lnTo>
                <a:lnTo>
                  <a:pt x="111466" y="74955"/>
                </a:lnTo>
                <a:lnTo>
                  <a:pt x="111466" y="84602"/>
                </a:lnTo>
                <a:lnTo>
                  <a:pt x="102238" y="107856"/>
                </a:lnTo>
                <a:lnTo>
                  <a:pt x="98029" y="110659"/>
                </a:lnTo>
                <a:lnTo>
                  <a:pt x="93576" y="112144"/>
                </a:lnTo>
                <a:lnTo>
                  <a:pt x="88881" y="112309"/>
                </a:lnTo>
                <a:lnTo>
                  <a:pt x="84186" y="112474"/>
                </a:lnTo>
                <a:lnTo>
                  <a:pt x="80382" y="110989"/>
                </a:lnTo>
                <a:lnTo>
                  <a:pt x="77468" y="107856"/>
                </a:lnTo>
                <a:lnTo>
                  <a:pt x="74553" y="104722"/>
                </a:lnTo>
                <a:lnTo>
                  <a:pt x="72611" y="101259"/>
                </a:lnTo>
                <a:lnTo>
                  <a:pt x="71639" y="97466"/>
                </a:lnTo>
                <a:lnTo>
                  <a:pt x="71639" y="96477"/>
                </a:lnTo>
                <a:lnTo>
                  <a:pt x="71154" y="97219"/>
                </a:lnTo>
                <a:lnTo>
                  <a:pt x="70830" y="97713"/>
                </a:lnTo>
                <a:lnTo>
                  <a:pt x="70425" y="98208"/>
                </a:lnTo>
                <a:lnTo>
                  <a:pt x="69939" y="98703"/>
                </a:lnTo>
                <a:lnTo>
                  <a:pt x="69454" y="99198"/>
                </a:lnTo>
                <a:lnTo>
                  <a:pt x="68806" y="99940"/>
                </a:lnTo>
                <a:lnTo>
                  <a:pt x="67997" y="100929"/>
                </a:lnTo>
                <a:lnTo>
                  <a:pt x="67187" y="101919"/>
                </a:lnTo>
                <a:lnTo>
                  <a:pt x="66216" y="102826"/>
                </a:lnTo>
                <a:lnTo>
                  <a:pt x="65082" y="103650"/>
                </a:lnTo>
                <a:lnTo>
                  <a:pt x="63949" y="104475"/>
                </a:lnTo>
                <a:lnTo>
                  <a:pt x="62735" y="105464"/>
                </a:lnTo>
                <a:lnTo>
                  <a:pt x="61440" y="106619"/>
                </a:lnTo>
                <a:lnTo>
                  <a:pt x="60145" y="107773"/>
                </a:lnTo>
                <a:lnTo>
                  <a:pt x="58688" y="108680"/>
                </a:lnTo>
                <a:lnTo>
                  <a:pt x="57069" y="109340"/>
                </a:lnTo>
                <a:lnTo>
                  <a:pt x="55449" y="110000"/>
                </a:lnTo>
                <a:lnTo>
                  <a:pt x="53669" y="110659"/>
                </a:lnTo>
                <a:lnTo>
                  <a:pt x="51726" y="111319"/>
                </a:lnTo>
                <a:lnTo>
                  <a:pt x="49783" y="111979"/>
                </a:lnTo>
                <a:lnTo>
                  <a:pt x="47678" y="112474"/>
                </a:lnTo>
                <a:lnTo>
                  <a:pt x="45412" y="112803"/>
                </a:lnTo>
                <a:lnTo>
                  <a:pt x="43145" y="113133"/>
                </a:lnTo>
                <a:lnTo>
                  <a:pt x="40636" y="113381"/>
                </a:lnTo>
                <a:lnTo>
                  <a:pt x="37884" y="113546"/>
                </a:lnTo>
                <a:lnTo>
                  <a:pt x="30780" y="113066"/>
                </a:lnTo>
                <a:lnTo>
                  <a:pt x="0" y="93590"/>
                </a:lnTo>
                <a:lnTo>
                  <a:pt x="0" y="84355"/>
                </a:lnTo>
                <a:lnTo>
                  <a:pt x="0" y="80892"/>
                </a:lnTo>
                <a:lnTo>
                  <a:pt x="566" y="77593"/>
                </a:lnTo>
                <a:lnTo>
                  <a:pt x="1699" y="74460"/>
                </a:lnTo>
                <a:lnTo>
                  <a:pt x="2833" y="71326"/>
                </a:lnTo>
                <a:lnTo>
                  <a:pt x="5018" y="67946"/>
                </a:lnTo>
                <a:lnTo>
                  <a:pt x="8256" y="64318"/>
                </a:lnTo>
                <a:lnTo>
                  <a:pt x="11494" y="60689"/>
                </a:lnTo>
                <a:lnTo>
                  <a:pt x="15380" y="57638"/>
                </a:lnTo>
                <a:lnTo>
                  <a:pt x="19913" y="55165"/>
                </a:lnTo>
                <a:lnTo>
                  <a:pt x="24446" y="52691"/>
                </a:lnTo>
                <a:lnTo>
                  <a:pt x="65568" y="44527"/>
                </a:lnTo>
                <a:lnTo>
                  <a:pt x="68968" y="44527"/>
                </a:lnTo>
                <a:lnTo>
                  <a:pt x="68968" y="39085"/>
                </a:lnTo>
                <a:lnTo>
                  <a:pt x="68968" y="33478"/>
                </a:lnTo>
                <a:lnTo>
                  <a:pt x="68482" y="29355"/>
                </a:lnTo>
                <a:lnTo>
                  <a:pt x="43955" y="9152"/>
                </a:lnTo>
                <a:lnTo>
                  <a:pt x="41041" y="9152"/>
                </a:lnTo>
                <a:lnTo>
                  <a:pt x="38288" y="9235"/>
                </a:lnTo>
                <a:lnTo>
                  <a:pt x="35698" y="9400"/>
                </a:lnTo>
                <a:lnTo>
                  <a:pt x="33108" y="9565"/>
                </a:lnTo>
                <a:lnTo>
                  <a:pt x="31084" y="9895"/>
                </a:lnTo>
                <a:lnTo>
                  <a:pt x="29627" y="10389"/>
                </a:lnTo>
                <a:lnTo>
                  <a:pt x="28170" y="10884"/>
                </a:lnTo>
                <a:lnTo>
                  <a:pt x="27522" y="11131"/>
                </a:lnTo>
                <a:lnTo>
                  <a:pt x="27684" y="11131"/>
                </a:lnTo>
                <a:lnTo>
                  <a:pt x="31246" y="13605"/>
                </a:lnTo>
                <a:lnTo>
                  <a:pt x="33027" y="17234"/>
                </a:lnTo>
                <a:lnTo>
                  <a:pt x="33027" y="22016"/>
                </a:lnTo>
                <a:lnTo>
                  <a:pt x="33027" y="26139"/>
                </a:lnTo>
                <a:lnTo>
                  <a:pt x="31732" y="29355"/>
                </a:lnTo>
                <a:lnTo>
                  <a:pt x="29141" y="31664"/>
                </a:lnTo>
                <a:lnTo>
                  <a:pt x="25013" y="353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62200" y="4229097"/>
            <a:ext cx="46474" cy="29962"/>
          </a:xfrm>
          <a:custGeom>
            <a:avLst/>
            <a:gdLst/>
            <a:ahLst/>
            <a:cxnLst/>
            <a:rect l="l" t="t" r="r" b="b"/>
            <a:pathLst>
              <a:path w="46989" h="51434">
                <a:moveTo>
                  <a:pt x="0" y="31416"/>
                </a:moveTo>
                <a:lnTo>
                  <a:pt x="0" y="36529"/>
                </a:lnTo>
                <a:lnTo>
                  <a:pt x="1942" y="41064"/>
                </a:lnTo>
                <a:lnTo>
                  <a:pt x="5828" y="45022"/>
                </a:lnTo>
                <a:lnTo>
                  <a:pt x="9713" y="48980"/>
                </a:lnTo>
                <a:lnTo>
                  <a:pt x="14489" y="51042"/>
                </a:lnTo>
                <a:lnTo>
                  <a:pt x="20156" y="51207"/>
                </a:lnTo>
                <a:lnTo>
                  <a:pt x="26308" y="51207"/>
                </a:lnTo>
                <a:lnTo>
                  <a:pt x="31732" y="49310"/>
                </a:lnTo>
                <a:lnTo>
                  <a:pt x="36427" y="45517"/>
                </a:lnTo>
                <a:lnTo>
                  <a:pt x="41121" y="41724"/>
                </a:lnTo>
                <a:lnTo>
                  <a:pt x="44278" y="36776"/>
                </a:lnTo>
                <a:lnTo>
                  <a:pt x="45898" y="30674"/>
                </a:lnTo>
                <a:lnTo>
                  <a:pt x="46221" y="29520"/>
                </a:lnTo>
                <a:lnTo>
                  <a:pt x="46464" y="24077"/>
                </a:lnTo>
                <a:lnTo>
                  <a:pt x="46626" y="14347"/>
                </a:lnTo>
                <a:lnTo>
                  <a:pt x="46626" y="4782"/>
                </a:lnTo>
                <a:lnTo>
                  <a:pt x="46545" y="0"/>
                </a:lnTo>
                <a:lnTo>
                  <a:pt x="46383" y="0"/>
                </a:lnTo>
                <a:lnTo>
                  <a:pt x="45088" y="0"/>
                </a:lnTo>
                <a:lnTo>
                  <a:pt x="43388" y="82"/>
                </a:lnTo>
                <a:lnTo>
                  <a:pt x="41283" y="247"/>
                </a:lnTo>
                <a:lnTo>
                  <a:pt x="39179" y="412"/>
                </a:lnTo>
                <a:lnTo>
                  <a:pt x="16270" y="7421"/>
                </a:lnTo>
                <a:lnTo>
                  <a:pt x="12061" y="9400"/>
                </a:lnTo>
                <a:lnTo>
                  <a:pt x="8337" y="12451"/>
                </a:lnTo>
                <a:lnTo>
                  <a:pt x="5099" y="16574"/>
                </a:lnTo>
                <a:lnTo>
                  <a:pt x="1861" y="20697"/>
                </a:lnTo>
                <a:lnTo>
                  <a:pt x="161" y="25644"/>
                </a:lnTo>
                <a:lnTo>
                  <a:pt x="0" y="314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618060" y="4153887"/>
            <a:ext cx="726797" cy="1455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47891" y="4209792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89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14" y="9893"/>
                </a:lnTo>
                <a:lnTo>
                  <a:pt x="158330" y="9639"/>
                </a:lnTo>
                <a:lnTo>
                  <a:pt x="160604" y="8318"/>
                </a:lnTo>
                <a:lnTo>
                  <a:pt x="161734" y="6756"/>
                </a:lnTo>
                <a:lnTo>
                  <a:pt x="161612" y="2794"/>
                </a:lnTo>
                <a:lnTo>
                  <a:pt x="160515" y="1308"/>
                </a:lnTo>
                <a:lnTo>
                  <a:pt x="158089" y="0"/>
                </a:lnTo>
                <a:close/>
              </a:path>
              <a:path w="161925" h="58420">
                <a:moveTo>
                  <a:pt x="158330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403" y="57873"/>
                </a:lnTo>
                <a:lnTo>
                  <a:pt x="158089" y="57873"/>
                </a:lnTo>
                <a:lnTo>
                  <a:pt x="160515" y="56718"/>
                </a:lnTo>
                <a:lnTo>
                  <a:pt x="161734" y="55079"/>
                </a:lnTo>
                <a:lnTo>
                  <a:pt x="161734" y="51282"/>
                </a:lnTo>
                <a:lnTo>
                  <a:pt x="160604" y="49631"/>
                </a:lnTo>
                <a:lnTo>
                  <a:pt x="15833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447892" y="420978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93" y="0"/>
                </a:lnTo>
                <a:lnTo>
                  <a:pt x="160521" y="1319"/>
                </a:lnTo>
                <a:lnTo>
                  <a:pt x="161736" y="2968"/>
                </a:lnTo>
                <a:lnTo>
                  <a:pt x="161736" y="4947"/>
                </a:lnTo>
                <a:lnTo>
                  <a:pt x="161736" y="6761"/>
                </a:lnTo>
                <a:lnTo>
                  <a:pt x="160602" y="8328"/>
                </a:lnTo>
                <a:lnTo>
                  <a:pt x="158336" y="9647"/>
                </a:lnTo>
                <a:lnTo>
                  <a:pt x="81110" y="9895"/>
                </a:lnTo>
                <a:lnTo>
                  <a:pt x="3885" y="9895"/>
                </a:lnTo>
                <a:lnTo>
                  <a:pt x="1295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47892" y="42377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5" y="824"/>
                </a:lnTo>
                <a:lnTo>
                  <a:pt x="3885" y="0"/>
                </a:lnTo>
                <a:lnTo>
                  <a:pt x="158336" y="0"/>
                </a:lnTo>
                <a:lnTo>
                  <a:pt x="160602" y="1649"/>
                </a:lnTo>
                <a:lnTo>
                  <a:pt x="161736" y="3298"/>
                </a:lnTo>
                <a:lnTo>
                  <a:pt x="161736" y="4947"/>
                </a:lnTo>
                <a:lnTo>
                  <a:pt x="161736" y="7091"/>
                </a:lnTo>
                <a:lnTo>
                  <a:pt x="160521" y="8740"/>
                </a:lnTo>
                <a:lnTo>
                  <a:pt x="158093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718091" y="4226647"/>
            <a:ext cx="938893" cy="0"/>
          </a:xfrm>
          <a:custGeom>
            <a:avLst/>
            <a:gdLst/>
            <a:ahLst/>
            <a:cxnLst/>
            <a:rect l="l" t="t" r="r" b="b"/>
            <a:pathLst>
              <a:path w="949325">
                <a:moveTo>
                  <a:pt x="0" y="0"/>
                </a:moveTo>
                <a:lnTo>
                  <a:pt x="949286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743306" y="4038934"/>
            <a:ext cx="866354" cy="1302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102136" y="4274200"/>
            <a:ext cx="101112" cy="99504"/>
          </a:xfrm>
          <a:custGeom>
            <a:avLst/>
            <a:gdLst/>
            <a:ahLst/>
            <a:cxnLst/>
            <a:rect l="l" t="t" r="r" b="b"/>
            <a:pathLst>
              <a:path w="102235" h="170815">
                <a:moveTo>
                  <a:pt x="58775" y="0"/>
                </a:moveTo>
                <a:lnTo>
                  <a:pt x="51003" y="0"/>
                </a:lnTo>
                <a:lnTo>
                  <a:pt x="39844" y="1252"/>
                </a:lnTo>
                <a:lnTo>
                  <a:pt x="7784" y="32580"/>
                </a:lnTo>
                <a:lnTo>
                  <a:pt x="0" y="85597"/>
                </a:lnTo>
                <a:lnTo>
                  <a:pt x="652" y="103635"/>
                </a:lnTo>
                <a:lnTo>
                  <a:pt x="10439" y="144221"/>
                </a:lnTo>
                <a:lnTo>
                  <a:pt x="42824" y="169697"/>
                </a:lnTo>
                <a:lnTo>
                  <a:pt x="47028" y="170192"/>
                </a:lnTo>
                <a:lnTo>
                  <a:pt x="51244" y="170192"/>
                </a:lnTo>
                <a:lnTo>
                  <a:pt x="78450" y="160794"/>
                </a:lnTo>
                <a:lnTo>
                  <a:pt x="44602" y="160794"/>
                </a:lnTo>
                <a:lnTo>
                  <a:pt x="39014" y="158318"/>
                </a:lnTo>
                <a:lnTo>
                  <a:pt x="34480" y="153377"/>
                </a:lnTo>
                <a:lnTo>
                  <a:pt x="29946" y="148589"/>
                </a:lnTo>
                <a:lnTo>
                  <a:pt x="27038" y="142074"/>
                </a:lnTo>
                <a:lnTo>
                  <a:pt x="25742" y="133832"/>
                </a:lnTo>
                <a:lnTo>
                  <a:pt x="24892" y="125979"/>
                </a:lnTo>
                <a:lnTo>
                  <a:pt x="24285" y="114785"/>
                </a:lnTo>
                <a:lnTo>
                  <a:pt x="23915" y="99339"/>
                </a:lnTo>
                <a:lnTo>
                  <a:pt x="23935" y="65356"/>
                </a:lnTo>
                <a:lnTo>
                  <a:pt x="27038" y="27292"/>
                </a:lnTo>
                <a:lnTo>
                  <a:pt x="33756" y="17068"/>
                </a:lnTo>
                <a:lnTo>
                  <a:pt x="38620" y="11798"/>
                </a:lnTo>
                <a:lnTo>
                  <a:pt x="44437" y="9156"/>
                </a:lnTo>
                <a:lnTo>
                  <a:pt x="78248" y="9156"/>
                </a:lnTo>
                <a:lnTo>
                  <a:pt x="74307" y="6438"/>
                </a:lnTo>
                <a:lnTo>
                  <a:pt x="66547" y="2146"/>
                </a:lnTo>
                <a:lnTo>
                  <a:pt x="58775" y="0"/>
                </a:lnTo>
                <a:close/>
              </a:path>
              <a:path w="102235" h="170815">
                <a:moveTo>
                  <a:pt x="78248" y="9156"/>
                </a:moveTo>
                <a:lnTo>
                  <a:pt x="57873" y="9156"/>
                </a:lnTo>
                <a:lnTo>
                  <a:pt x="63626" y="11798"/>
                </a:lnTo>
                <a:lnTo>
                  <a:pt x="68478" y="17068"/>
                </a:lnTo>
                <a:lnTo>
                  <a:pt x="78297" y="65356"/>
                </a:lnTo>
                <a:lnTo>
                  <a:pt x="78395" y="85597"/>
                </a:lnTo>
                <a:lnTo>
                  <a:pt x="78228" y="99339"/>
                </a:lnTo>
                <a:lnTo>
                  <a:pt x="75361" y="141503"/>
                </a:lnTo>
                <a:lnTo>
                  <a:pt x="67754" y="153377"/>
                </a:lnTo>
                <a:lnTo>
                  <a:pt x="63220" y="158318"/>
                </a:lnTo>
                <a:lnTo>
                  <a:pt x="57721" y="160794"/>
                </a:lnTo>
                <a:lnTo>
                  <a:pt x="78450" y="160794"/>
                </a:lnTo>
                <a:lnTo>
                  <a:pt x="99625" y="119419"/>
                </a:lnTo>
                <a:lnTo>
                  <a:pt x="102234" y="85597"/>
                </a:lnTo>
                <a:lnTo>
                  <a:pt x="101675" y="68621"/>
                </a:lnTo>
                <a:lnTo>
                  <a:pt x="93256" y="29197"/>
                </a:lnTo>
                <a:lnTo>
                  <a:pt x="79863" y="10269"/>
                </a:lnTo>
                <a:lnTo>
                  <a:pt x="78248" y="91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02136" y="4274202"/>
            <a:ext cx="101740" cy="99504"/>
          </a:xfrm>
          <a:custGeom>
            <a:avLst/>
            <a:gdLst/>
            <a:ahLst/>
            <a:cxnLst/>
            <a:rect l="l" t="t" r="r" b="b"/>
            <a:pathLst>
              <a:path w="102870" h="170815">
                <a:moveTo>
                  <a:pt x="13842" y="20037"/>
                </a:moveTo>
                <a:lnTo>
                  <a:pt x="21264" y="11271"/>
                </a:lnTo>
                <a:lnTo>
                  <a:pt x="29930" y="5009"/>
                </a:lnTo>
                <a:lnTo>
                  <a:pt x="39842" y="1252"/>
                </a:lnTo>
                <a:lnTo>
                  <a:pt x="50997" y="0"/>
                </a:lnTo>
                <a:lnTo>
                  <a:pt x="58768" y="0"/>
                </a:lnTo>
                <a:lnTo>
                  <a:pt x="93253" y="29190"/>
                </a:lnTo>
                <a:lnTo>
                  <a:pt x="101676" y="68616"/>
                </a:lnTo>
                <a:lnTo>
                  <a:pt x="102238" y="85592"/>
                </a:lnTo>
                <a:lnTo>
                  <a:pt x="101585" y="103635"/>
                </a:lnTo>
                <a:lnTo>
                  <a:pt x="91796" y="144220"/>
                </a:lnTo>
                <a:lnTo>
                  <a:pt x="78439" y="160795"/>
                </a:lnTo>
                <a:lnTo>
                  <a:pt x="72773" y="164918"/>
                </a:lnTo>
                <a:lnTo>
                  <a:pt x="67835" y="167474"/>
                </a:lnTo>
                <a:lnTo>
                  <a:pt x="63625" y="168463"/>
                </a:lnTo>
                <a:lnTo>
                  <a:pt x="59416" y="169453"/>
                </a:lnTo>
                <a:lnTo>
                  <a:pt x="55288" y="170030"/>
                </a:lnTo>
                <a:lnTo>
                  <a:pt x="51240" y="170195"/>
                </a:lnTo>
                <a:lnTo>
                  <a:pt x="47031" y="170195"/>
                </a:lnTo>
                <a:lnTo>
                  <a:pt x="42821" y="169700"/>
                </a:lnTo>
                <a:lnTo>
                  <a:pt x="38612" y="168711"/>
                </a:lnTo>
                <a:lnTo>
                  <a:pt x="34403" y="167721"/>
                </a:lnTo>
                <a:lnTo>
                  <a:pt x="5873" y="132949"/>
                </a:lnTo>
                <a:lnTo>
                  <a:pt x="0" y="85592"/>
                </a:lnTo>
                <a:lnTo>
                  <a:pt x="865" y="65353"/>
                </a:lnTo>
                <a:lnTo>
                  <a:pt x="3460" y="47681"/>
                </a:lnTo>
                <a:lnTo>
                  <a:pt x="7786" y="32576"/>
                </a:lnTo>
                <a:lnTo>
                  <a:pt x="13842" y="200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25674" y="4279533"/>
            <a:ext cx="54637" cy="88407"/>
          </a:xfrm>
          <a:custGeom>
            <a:avLst/>
            <a:gdLst/>
            <a:ahLst/>
            <a:cxnLst/>
            <a:rect l="l" t="t" r="r" b="b"/>
            <a:pathLst>
              <a:path w="55245" h="151765">
                <a:moveTo>
                  <a:pt x="44683" y="7916"/>
                </a:moveTo>
                <a:lnTo>
                  <a:pt x="39826" y="2638"/>
                </a:lnTo>
                <a:lnTo>
                  <a:pt x="34079" y="0"/>
                </a:lnTo>
                <a:lnTo>
                  <a:pt x="27441" y="0"/>
                </a:lnTo>
                <a:lnTo>
                  <a:pt x="20641" y="0"/>
                </a:lnTo>
                <a:lnTo>
                  <a:pt x="14813" y="2638"/>
                </a:lnTo>
                <a:lnTo>
                  <a:pt x="9956" y="7916"/>
                </a:lnTo>
                <a:lnTo>
                  <a:pt x="5909" y="12203"/>
                </a:lnTo>
                <a:lnTo>
                  <a:pt x="121" y="56711"/>
                </a:lnTo>
                <a:lnTo>
                  <a:pt x="0" y="73223"/>
                </a:lnTo>
                <a:lnTo>
                  <a:pt x="121" y="91096"/>
                </a:lnTo>
                <a:lnTo>
                  <a:pt x="3237" y="132923"/>
                </a:lnTo>
                <a:lnTo>
                  <a:pt x="10685" y="144220"/>
                </a:lnTo>
                <a:lnTo>
                  <a:pt x="15218" y="149168"/>
                </a:lnTo>
                <a:lnTo>
                  <a:pt x="20803" y="151642"/>
                </a:lnTo>
                <a:lnTo>
                  <a:pt x="27441" y="151642"/>
                </a:lnTo>
                <a:lnTo>
                  <a:pt x="33917" y="151642"/>
                </a:lnTo>
                <a:lnTo>
                  <a:pt x="39422" y="149168"/>
                </a:lnTo>
                <a:lnTo>
                  <a:pt x="43955" y="144220"/>
                </a:lnTo>
                <a:lnTo>
                  <a:pt x="48650" y="139273"/>
                </a:lnTo>
                <a:lnTo>
                  <a:pt x="54428" y="90184"/>
                </a:lnTo>
                <a:lnTo>
                  <a:pt x="54640" y="73223"/>
                </a:lnTo>
                <a:lnTo>
                  <a:pt x="54519" y="56819"/>
                </a:lnTo>
                <a:lnTo>
                  <a:pt x="51402" y="18388"/>
                </a:lnTo>
                <a:lnTo>
                  <a:pt x="48731" y="12368"/>
                </a:lnTo>
                <a:lnTo>
                  <a:pt x="44683" y="79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232795" y="4266999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53" y="0"/>
                </a:moveTo>
                <a:lnTo>
                  <a:pt x="10680" y="0"/>
                </a:lnTo>
                <a:lnTo>
                  <a:pt x="7289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6992" y="94572"/>
                </a:lnTo>
                <a:lnTo>
                  <a:pt x="11899" y="128130"/>
                </a:lnTo>
                <a:lnTo>
                  <a:pt x="17564" y="128130"/>
                </a:lnTo>
                <a:lnTo>
                  <a:pt x="24523" y="70256"/>
                </a:lnTo>
                <a:lnTo>
                  <a:pt x="28170" y="28632"/>
                </a:lnTo>
                <a:lnTo>
                  <a:pt x="29387" y="13601"/>
                </a:lnTo>
                <a:lnTo>
                  <a:pt x="29222" y="9804"/>
                </a:lnTo>
                <a:lnTo>
                  <a:pt x="27686" y="6591"/>
                </a:lnTo>
                <a:lnTo>
                  <a:pt x="21856" y="1320"/>
                </a:lnTo>
                <a:lnTo>
                  <a:pt x="18453" y="0"/>
                </a:lnTo>
                <a:close/>
              </a:path>
              <a:path w="29845" h="177165">
                <a:moveTo>
                  <a:pt x="15303" y="147180"/>
                </a:moveTo>
                <a:lnTo>
                  <a:pt x="11087" y="147180"/>
                </a:lnTo>
                <a:lnTo>
                  <a:pt x="7531" y="148501"/>
                </a:lnTo>
                <a:lnTo>
                  <a:pt x="1701" y="153784"/>
                </a:lnTo>
                <a:lnTo>
                  <a:pt x="241" y="157403"/>
                </a:lnTo>
                <a:lnTo>
                  <a:pt x="241" y="162026"/>
                </a:lnTo>
                <a:lnTo>
                  <a:pt x="406" y="166979"/>
                </a:lnTo>
                <a:lnTo>
                  <a:pt x="1866" y="170688"/>
                </a:lnTo>
                <a:lnTo>
                  <a:pt x="7365" y="175628"/>
                </a:lnTo>
                <a:lnTo>
                  <a:pt x="10769" y="176872"/>
                </a:lnTo>
                <a:lnTo>
                  <a:pt x="18859" y="176872"/>
                </a:lnTo>
                <a:lnTo>
                  <a:pt x="22263" y="175628"/>
                </a:lnTo>
                <a:lnTo>
                  <a:pt x="27762" y="170688"/>
                </a:lnTo>
                <a:lnTo>
                  <a:pt x="29146" y="166979"/>
                </a:lnTo>
                <a:lnTo>
                  <a:pt x="29146" y="157403"/>
                </a:lnTo>
                <a:lnTo>
                  <a:pt x="27762" y="153860"/>
                </a:lnTo>
                <a:lnTo>
                  <a:pt x="22263" y="148920"/>
                </a:lnTo>
                <a:lnTo>
                  <a:pt x="19024" y="147510"/>
                </a:lnTo>
                <a:lnTo>
                  <a:pt x="15303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232795" y="4266997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70">
                <a:moveTo>
                  <a:pt x="0" y="13605"/>
                </a:moveTo>
                <a:lnTo>
                  <a:pt x="0" y="10142"/>
                </a:lnTo>
                <a:lnTo>
                  <a:pt x="1457" y="7008"/>
                </a:lnTo>
                <a:lnTo>
                  <a:pt x="4371" y="4205"/>
                </a:lnTo>
                <a:lnTo>
                  <a:pt x="7285" y="1401"/>
                </a:lnTo>
                <a:lnTo>
                  <a:pt x="10685" y="0"/>
                </a:lnTo>
                <a:lnTo>
                  <a:pt x="14570" y="0"/>
                </a:lnTo>
                <a:lnTo>
                  <a:pt x="18456" y="0"/>
                </a:lnTo>
                <a:lnTo>
                  <a:pt x="21856" y="1319"/>
                </a:lnTo>
                <a:lnTo>
                  <a:pt x="24770" y="3958"/>
                </a:lnTo>
                <a:lnTo>
                  <a:pt x="27684" y="6596"/>
                </a:lnTo>
                <a:lnTo>
                  <a:pt x="29222" y="9812"/>
                </a:lnTo>
                <a:lnTo>
                  <a:pt x="29384" y="13605"/>
                </a:lnTo>
                <a:lnTo>
                  <a:pt x="29080" y="17795"/>
                </a:lnTo>
                <a:lnTo>
                  <a:pt x="24527" y="70255"/>
                </a:lnTo>
                <a:lnTo>
                  <a:pt x="20824" y="111690"/>
                </a:lnTo>
                <a:lnTo>
                  <a:pt x="17565" y="128141"/>
                </a:lnTo>
                <a:lnTo>
                  <a:pt x="14813" y="128141"/>
                </a:lnTo>
                <a:lnTo>
                  <a:pt x="11899" y="128141"/>
                </a:lnTo>
                <a:lnTo>
                  <a:pt x="4856" y="70502"/>
                </a:lnTo>
                <a:lnTo>
                  <a:pt x="1214" y="28819"/>
                </a:lnTo>
                <a:lnTo>
                  <a:pt x="303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233036" y="4352738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0" y="14842"/>
                </a:moveTo>
                <a:lnTo>
                  <a:pt x="0" y="10224"/>
                </a:lnTo>
                <a:lnTo>
                  <a:pt x="1457" y="6596"/>
                </a:lnTo>
                <a:lnTo>
                  <a:pt x="4371" y="3958"/>
                </a:lnTo>
                <a:lnTo>
                  <a:pt x="7285" y="1319"/>
                </a:lnTo>
                <a:lnTo>
                  <a:pt x="10847" y="0"/>
                </a:lnTo>
                <a:lnTo>
                  <a:pt x="15056" y="0"/>
                </a:lnTo>
                <a:lnTo>
                  <a:pt x="18780" y="329"/>
                </a:lnTo>
                <a:lnTo>
                  <a:pt x="22018" y="1731"/>
                </a:lnTo>
                <a:lnTo>
                  <a:pt x="24770" y="4205"/>
                </a:lnTo>
                <a:lnTo>
                  <a:pt x="27522" y="6679"/>
                </a:lnTo>
                <a:lnTo>
                  <a:pt x="28898" y="10224"/>
                </a:lnTo>
                <a:lnTo>
                  <a:pt x="28898" y="14842"/>
                </a:lnTo>
                <a:lnTo>
                  <a:pt x="28898" y="19790"/>
                </a:lnTo>
                <a:lnTo>
                  <a:pt x="27522" y="23500"/>
                </a:lnTo>
                <a:lnTo>
                  <a:pt x="24770" y="25974"/>
                </a:lnTo>
                <a:lnTo>
                  <a:pt x="22018" y="28448"/>
                </a:lnTo>
                <a:lnTo>
                  <a:pt x="18618" y="29685"/>
                </a:lnTo>
                <a:lnTo>
                  <a:pt x="14570" y="29685"/>
                </a:lnTo>
                <a:lnTo>
                  <a:pt x="10523" y="29685"/>
                </a:lnTo>
                <a:lnTo>
                  <a:pt x="7123" y="28448"/>
                </a:lnTo>
                <a:lnTo>
                  <a:pt x="4371" y="25974"/>
                </a:lnTo>
                <a:lnTo>
                  <a:pt x="1619" y="23500"/>
                </a:lnTo>
                <a:lnTo>
                  <a:pt x="161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765750" y="4209792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89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14" y="9893"/>
                </a:lnTo>
                <a:lnTo>
                  <a:pt x="158330" y="9639"/>
                </a:lnTo>
                <a:lnTo>
                  <a:pt x="160604" y="8318"/>
                </a:lnTo>
                <a:lnTo>
                  <a:pt x="161734" y="6756"/>
                </a:lnTo>
                <a:lnTo>
                  <a:pt x="161612" y="2794"/>
                </a:lnTo>
                <a:lnTo>
                  <a:pt x="160515" y="1308"/>
                </a:lnTo>
                <a:lnTo>
                  <a:pt x="158089" y="0"/>
                </a:lnTo>
                <a:close/>
              </a:path>
              <a:path w="161925" h="58420">
                <a:moveTo>
                  <a:pt x="158330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403" y="57873"/>
                </a:lnTo>
                <a:lnTo>
                  <a:pt x="158089" y="57873"/>
                </a:lnTo>
                <a:lnTo>
                  <a:pt x="160515" y="56718"/>
                </a:lnTo>
                <a:lnTo>
                  <a:pt x="161734" y="55079"/>
                </a:lnTo>
                <a:lnTo>
                  <a:pt x="161734" y="51282"/>
                </a:lnTo>
                <a:lnTo>
                  <a:pt x="160604" y="49631"/>
                </a:lnTo>
                <a:lnTo>
                  <a:pt x="15833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765750" y="420978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93" y="0"/>
                </a:lnTo>
                <a:lnTo>
                  <a:pt x="160521" y="1319"/>
                </a:lnTo>
                <a:lnTo>
                  <a:pt x="161736" y="2968"/>
                </a:lnTo>
                <a:lnTo>
                  <a:pt x="161736" y="4947"/>
                </a:lnTo>
                <a:lnTo>
                  <a:pt x="161736" y="6761"/>
                </a:lnTo>
                <a:lnTo>
                  <a:pt x="160602" y="8328"/>
                </a:lnTo>
                <a:lnTo>
                  <a:pt x="158336" y="9647"/>
                </a:lnTo>
                <a:lnTo>
                  <a:pt x="81110" y="9895"/>
                </a:lnTo>
                <a:lnTo>
                  <a:pt x="3885" y="9895"/>
                </a:lnTo>
                <a:lnTo>
                  <a:pt x="1295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765750" y="42377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5" y="824"/>
                </a:lnTo>
                <a:lnTo>
                  <a:pt x="3885" y="0"/>
                </a:lnTo>
                <a:lnTo>
                  <a:pt x="158336" y="0"/>
                </a:lnTo>
                <a:lnTo>
                  <a:pt x="160602" y="1649"/>
                </a:lnTo>
                <a:lnTo>
                  <a:pt x="161736" y="3298"/>
                </a:lnTo>
                <a:lnTo>
                  <a:pt x="161736" y="4947"/>
                </a:lnTo>
                <a:lnTo>
                  <a:pt x="161736" y="7091"/>
                </a:lnTo>
                <a:lnTo>
                  <a:pt x="160521" y="8740"/>
                </a:lnTo>
                <a:lnTo>
                  <a:pt x="158093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35945" y="4226647"/>
            <a:ext cx="518746" cy="0"/>
          </a:xfrm>
          <a:custGeom>
            <a:avLst/>
            <a:gdLst/>
            <a:ahLst/>
            <a:cxnLst/>
            <a:rect l="l" t="t" r="r" b="b"/>
            <a:pathLst>
              <a:path w="524510">
                <a:moveTo>
                  <a:pt x="0" y="0"/>
                </a:moveTo>
                <a:lnTo>
                  <a:pt x="524065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58516" y="4044739"/>
            <a:ext cx="448689" cy="1228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54270" y="4266997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83540" y="153365"/>
                </a:moveTo>
                <a:lnTo>
                  <a:pt x="1219" y="153365"/>
                </a:lnTo>
                <a:lnTo>
                  <a:pt x="1219" y="164757"/>
                </a:lnTo>
                <a:lnTo>
                  <a:pt x="4127" y="164757"/>
                </a:lnTo>
                <a:lnTo>
                  <a:pt x="8425" y="164431"/>
                </a:lnTo>
                <a:lnTo>
                  <a:pt x="16213" y="164196"/>
                </a:lnTo>
                <a:lnTo>
                  <a:pt x="83540" y="164007"/>
                </a:lnTo>
                <a:lnTo>
                  <a:pt x="83540" y="153365"/>
                </a:lnTo>
                <a:close/>
              </a:path>
              <a:path w="83820" h="165100">
                <a:moveTo>
                  <a:pt x="83540" y="164007"/>
                </a:moveTo>
                <a:lnTo>
                  <a:pt x="42252" y="164007"/>
                </a:lnTo>
                <a:lnTo>
                  <a:pt x="68664" y="164196"/>
                </a:lnTo>
                <a:lnTo>
                  <a:pt x="76544" y="164431"/>
                </a:lnTo>
                <a:lnTo>
                  <a:pt x="80873" y="164757"/>
                </a:lnTo>
                <a:lnTo>
                  <a:pt x="83540" y="164757"/>
                </a:lnTo>
                <a:lnTo>
                  <a:pt x="83540" y="164007"/>
                </a:lnTo>
                <a:close/>
              </a:path>
              <a:path w="83820" h="165100">
                <a:moveTo>
                  <a:pt x="31407" y="149491"/>
                </a:moveTo>
                <a:lnTo>
                  <a:pt x="30924" y="149821"/>
                </a:lnTo>
                <a:lnTo>
                  <a:pt x="29206" y="151561"/>
                </a:lnTo>
                <a:lnTo>
                  <a:pt x="28816" y="151892"/>
                </a:lnTo>
                <a:lnTo>
                  <a:pt x="28498" y="151892"/>
                </a:lnTo>
                <a:lnTo>
                  <a:pt x="27851" y="152057"/>
                </a:lnTo>
                <a:lnTo>
                  <a:pt x="25577" y="152717"/>
                </a:lnTo>
                <a:lnTo>
                  <a:pt x="24282" y="152958"/>
                </a:lnTo>
                <a:lnTo>
                  <a:pt x="21374" y="153288"/>
                </a:lnTo>
                <a:lnTo>
                  <a:pt x="19354" y="153365"/>
                </a:lnTo>
                <a:lnTo>
                  <a:pt x="70269" y="153365"/>
                </a:lnTo>
                <a:lnTo>
                  <a:pt x="53428" y="149656"/>
                </a:lnTo>
                <a:lnTo>
                  <a:pt x="31572" y="149656"/>
                </a:lnTo>
                <a:lnTo>
                  <a:pt x="31407" y="149491"/>
                </a:lnTo>
                <a:close/>
              </a:path>
              <a:path w="83820" h="165100">
                <a:moveTo>
                  <a:pt x="53187" y="21767"/>
                </a:moveTo>
                <a:lnTo>
                  <a:pt x="31572" y="21767"/>
                </a:lnTo>
                <a:lnTo>
                  <a:pt x="31572" y="149656"/>
                </a:lnTo>
                <a:lnTo>
                  <a:pt x="53428" y="149656"/>
                </a:lnTo>
                <a:lnTo>
                  <a:pt x="53187" y="75450"/>
                </a:lnTo>
                <a:lnTo>
                  <a:pt x="53187" y="21767"/>
                </a:lnTo>
                <a:close/>
              </a:path>
              <a:path w="83820" h="165100">
                <a:moveTo>
                  <a:pt x="50520" y="0"/>
                </a:moveTo>
                <a:lnTo>
                  <a:pt x="47434" y="0"/>
                </a:lnTo>
                <a:lnTo>
                  <a:pt x="46469" y="241"/>
                </a:lnTo>
                <a:lnTo>
                  <a:pt x="46139" y="736"/>
                </a:lnTo>
                <a:lnTo>
                  <a:pt x="44195" y="2552"/>
                </a:lnTo>
                <a:lnTo>
                  <a:pt x="4622" y="15836"/>
                </a:lnTo>
                <a:lnTo>
                  <a:pt x="0" y="15836"/>
                </a:lnTo>
                <a:lnTo>
                  <a:pt x="0" y="27203"/>
                </a:lnTo>
                <a:lnTo>
                  <a:pt x="4622" y="27203"/>
                </a:lnTo>
                <a:lnTo>
                  <a:pt x="9791" y="26885"/>
                </a:lnTo>
                <a:lnTo>
                  <a:pt x="31572" y="21767"/>
                </a:lnTo>
                <a:lnTo>
                  <a:pt x="53187" y="21767"/>
                </a:lnTo>
                <a:lnTo>
                  <a:pt x="53187" y="1485"/>
                </a:lnTo>
                <a:lnTo>
                  <a:pt x="51892" y="495"/>
                </a:lnTo>
                <a:lnTo>
                  <a:pt x="50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254271" y="4266997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31570" y="21769"/>
                </a:moveTo>
                <a:lnTo>
                  <a:pt x="28413" y="23006"/>
                </a:lnTo>
                <a:lnTo>
                  <a:pt x="26146" y="23830"/>
                </a:lnTo>
                <a:lnTo>
                  <a:pt x="22908" y="24655"/>
                </a:lnTo>
                <a:lnTo>
                  <a:pt x="18699" y="25479"/>
                </a:lnTo>
                <a:lnTo>
                  <a:pt x="14489" y="26304"/>
                </a:lnTo>
                <a:lnTo>
                  <a:pt x="9794" y="26881"/>
                </a:lnTo>
                <a:lnTo>
                  <a:pt x="4614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14" y="15832"/>
                </a:lnTo>
                <a:lnTo>
                  <a:pt x="12223" y="15502"/>
                </a:lnTo>
                <a:lnTo>
                  <a:pt x="39341" y="6184"/>
                </a:lnTo>
                <a:lnTo>
                  <a:pt x="41931" y="4370"/>
                </a:lnTo>
                <a:lnTo>
                  <a:pt x="44198" y="2556"/>
                </a:lnTo>
                <a:lnTo>
                  <a:pt x="46140" y="742"/>
                </a:lnTo>
                <a:lnTo>
                  <a:pt x="46464" y="247"/>
                </a:lnTo>
                <a:lnTo>
                  <a:pt x="47436" y="0"/>
                </a:lnTo>
                <a:lnTo>
                  <a:pt x="49055" y="0"/>
                </a:lnTo>
                <a:lnTo>
                  <a:pt x="50512" y="0"/>
                </a:lnTo>
                <a:lnTo>
                  <a:pt x="51888" y="494"/>
                </a:lnTo>
                <a:lnTo>
                  <a:pt x="53183" y="1484"/>
                </a:lnTo>
                <a:lnTo>
                  <a:pt x="53183" y="75449"/>
                </a:lnTo>
                <a:lnTo>
                  <a:pt x="53426" y="149663"/>
                </a:lnTo>
                <a:lnTo>
                  <a:pt x="54559" y="150817"/>
                </a:lnTo>
                <a:lnTo>
                  <a:pt x="55531" y="151559"/>
                </a:lnTo>
                <a:lnTo>
                  <a:pt x="56340" y="151889"/>
                </a:lnTo>
                <a:lnTo>
                  <a:pt x="57149" y="152219"/>
                </a:lnTo>
                <a:lnTo>
                  <a:pt x="59092" y="152549"/>
                </a:lnTo>
                <a:lnTo>
                  <a:pt x="62168" y="152878"/>
                </a:lnTo>
                <a:lnTo>
                  <a:pt x="65244" y="153208"/>
                </a:lnTo>
                <a:lnTo>
                  <a:pt x="70263" y="153373"/>
                </a:lnTo>
                <a:lnTo>
                  <a:pt x="77225" y="153373"/>
                </a:lnTo>
                <a:lnTo>
                  <a:pt x="83539" y="153373"/>
                </a:lnTo>
                <a:lnTo>
                  <a:pt x="83539" y="164753"/>
                </a:lnTo>
                <a:lnTo>
                  <a:pt x="80868" y="164753"/>
                </a:lnTo>
                <a:lnTo>
                  <a:pt x="76542" y="164428"/>
                </a:lnTo>
                <a:lnTo>
                  <a:pt x="68664" y="164196"/>
                </a:lnTo>
                <a:lnTo>
                  <a:pt x="57235" y="164057"/>
                </a:lnTo>
                <a:lnTo>
                  <a:pt x="42255" y="164010"/>
                </a:lnTo>
                <a:lnTo>
                  <a:pt x="27487" y="164057"/>
                </a:lnTo>
                <a:lnTo>
                  <a:pt x="16209" y="164196"/>
                </a:lnTo>
                <a:lnTo>
                  <a:pt x="8423" y="164428"/>
                </a:lnTo>
                <a:lnTo>
                  <a:pt x="4128" y="164753"/>
                </a:lnTo>
                <a:lnTo>
                  <a:pt x="1214" y="164753"/>
                </a:lnTo>
                <a:lnTo>
                  <a:pt x="1214" y="153373"/>
                </a:lnTo>
                <a:lnTo>
                  <a:pt x="7528" y="153373"/>
                </a:lnTo>
                <a:lnTo>
                  <a:pt x="11090" y="153373"/>
                </a:lnTo>
                <a:lnTo>
                  <a:pt x="14165" y="153373"/>
                </a:lnTo>
                <a:lnTo>
                  <a:pt x="16756" y="153373"/>
                </a:lnTo>
                <a:lnTo>
                  <a:pt x="19346" y="153373"/>
                </a:lnTo>
                <a:lnTo>
                  <a:pt x="21370" y="153291"/>
                </a:lnTo>
                <a:lnTo>
                  <a:pt x="22827" y="153126"/>
                </a:lnTo>
                <a:lnTo>
                  <a:pt x="24284" y="152961"/>
                </a:lnTo>
                <a:lnTo>
                  <a:pt x="25579" y="152713"/>
                </a:lnTo>
                <a:lnTo>
                  <a:pt x="26713" y="152384"/>
                </a:lnTo>
                <a:lnTo>
                  <a:pt x="27846" y="152054"/>
                </a:lnTo>
                <a:lnTo>
                  <a:pt x="28493" y="151889"/>
                </a:lnTo>
                <a:lnTo>
                  <a:pt x="28655" y="151889"/>
                </a:lnTo>
                <a:lnTo>
                  <a:pt x="28817" y="151889"/>
                </a:lnTo>
                <a:lnTo>
                  <a:pt x="29303" y="151477"/>
                </a:lnTo>
                <a:lnTo>
                  <a:pt x="30113" y="150652"/>
                </a:lnTo>
                <a:lnTo>
                  <a:pt x="30922" y="149828"/>
                </a:lnTo>
                <a:lnTo>
                  <a:pt x="31408" y="149498"/>
                </a:lnTo>
                <a:lnTo>
                  <a:pt x="31570" y="149663"/>
                </a:lnTo>
                <a:lnTo>
                  <a:pt x="31570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63536" y="4209792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89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14" y="9893"/>
                </a:lnTo>
                <a:lnTo>
                  <a:pt x="158330" y="9639"/>
                </a:lnTo>
                <a:lnTo>
                  <a:pt x="160604" y="8318"/>
                </a:lnTo>
                <a:lnTo>
                  <a:pt x="161734" y="6756"/>
                </a:lnTo>
                <a:lnTo>
                  <a:pt x="161612" y="2794"/>
                </a:lnTo>
                <a:lnTo>
                  <a:pt x="160515" y="1308"/>
                </a:lnTo>
                <a:lnTo>
                  <a:pt x="158089" y="0"/>
                </a:lnTo>
                <a:close/>
              </a:path>
              <a:path w="161925" h="58420">
                <a:moveTo>
                  <a:pt x="158330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403" y="57873"/>
                </a:lnTo>
                <a:lnTo>
                  <a:pt x="158089" y="57873"/>
                </a:lnTo>
                <a:lnTo>
                  <a:pt x="160515" y="56718"/>
                </a:lnTo>
                <a:lnTo>
                  <a:pt x="161734" y="55079"/>
                </a:lnTo>
                <a:lnTo>
                  <a:pt x="161734" y="51282"/>
                </a:lnTo>
                <a:lnTo>
                  <a:pt x="160604" y="49631"/>
                </a:lnTo>
                <a:lnTo>
                  <a:pt x="15833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63536" y="4209787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93" y="0"/>
                </a:lnTo>
                <a:lnTo>
                  <a:pt x="160521" y="1319"/>
                </a:lnTo>
                <a:lnTo>
                  <a:pt x="161736" y="2968"/>
                </a:lnTo>
                <a:lnTo>
                  <a:pt x="161736" y="4947"/>
                </a:lnTo>
                <a:lnTo>
                  <a:pt x="161736" y="6761"/>
                </a:lnTo>
                <a:lnTo>
                  <a:pt x="160602" y="8328"/>
                </a:lnTo>
                <a:lnTo>
                  <a:pt x="158336" y="9647"/>
                </a:lnTo>
                <a:lnTo>
                  <a:pt x="81110" y="9895"/>
                </a:lnTo>
                <a:lnTo>
                  <a:pt x="3885" y="9895"/>
                </a:lnTo>
                <a:lnTo>
                  <a:pt x="1295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63536" y="42377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5" y="824"/>
                </a:lnTo>
                <a:lnTo>
                  <a:pt x="3885" y="0"/>
                </a:lnTo>
                <a:lnTo>
                  <a:pt x="158336" y="0"/>
                </a:lnTo>
                <a:lnTo>
                  <a:pt x="160602" y="1649"/>
                </a:lnTo>
                <a:lnTo>
                  <a:pt x="161736" y="3298"/>
                </a:lnTo>
                <a:lnTo>
                  <a:pt x="161736" y="4947"/>
                </a:lnTo>
                <a:lnTo>
                  <a:pt x="161736" y="7091"/>
                </a:lnTo>
                <a:lnTo>
                  <a:pt x="160521" y="8740"/>
                </a:lnTo>
                <a:lnTo>
                  <a:pt x="158093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913074" y="4165989"/>
            <a:ext cx="532727" cy="10056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88744" y="4619967"/>
            <a:ext cx="390673" cy="14551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63534" y="4675870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7759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73" y="9893"/>
                </a:lnTo>
                <a:lnTo>
                  <a:pt x="80937" y="9893"/>
                </a:lnTo>
                <a:lnTo>
                  <a:pt x="158000" y="9639"/>
                </a:lnTo>
                <a:lnTo>
                  <a:pt x="160261" y="8318"/>
                </a:lnTo>
                <a:lnTo>
                  <a:pt x="161391" y="6756"/>
                </a:lnTo>
                <a:lnTo>
                  <a:pt x="161270" y="2794"/>
                </a:lnTo>
                <a:lnTo>
                  <a:pt x="160185" y="1308"/>
                </a:lnTo>
                <a:lnTo>
                  <a:pt x="157759" y="0"/>
                </a:lnTo>
                <a:close/>
              </a:path>
              <a:path w="161925" h="58420">
                <a:moveTo>
                  <a:pt x="158000" y="47980"/>
                </a:moveTo>
                <a:lnTo>
                  <a:pt x="3873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390" y="57873"/>
                </a:lnTo>
                <a:lnTo>
                  <a:pt x="157759" y="57873"/>
                </a:lnTo>
                <a:lnTo>
                  <a:pt x="160185" y="56718"/>
                </a:lnTo>
                <a:lnTo>
                  <a:pt x="161391" y="55079"/>
                </a:lnTo>
                <a:lnTo>
                  <a:pt x="161391" y="51282"/>
                </a:lnTo>
                <a:lnTo>
                  <a:pt x="160261" y="49631"/>
                </a:lnTo>
                <a:lnTo>
                  <a:pt x="15800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163534" y="4675865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0" y="1154"/>
                </a:lnTo>
                <a:lnTo>
                  <a:pt x="3392" y="0"/>
                </a:lnTo>
                <a:lnTo>
                  <a:pt x="157755" y="0"/>
                </a:lnTo>
                <a:lnTo>
                  <a:pt x="160178" y="1319"/>
                </a:lnTo>
                <a:lnTo>
                  <a:pt x="161390" y="2968"/>
                </a:lnTo>
                <a:lnTo>
                  <a:pt x="161390" y="4947"/>
                </a:lnTo>
                <a:lnTo>
                  <a:pt x="161390" y="6761"/>
                </a:lnTo>
                <a:lnTo>
                  <a:pt x="160259" y="8328"/>
                </a:lnTo>
                <a:lnTo>
                  <a:pt x="157997" y="9647"/>
                </a:lnTo>
                <a:lnTo>
                  <a:pt x="80937" y="9895"/>
                </a:lnTo>
                <a:lnTo>
                  <a:pt x="3877" y="9895"/>
                </a:lnTo>
                <a:lnTo>
                  <a:pt x="1292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63534" y="47038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2" y="824"/>
                </a:lnTo>
                <a:lnTo>
                  <a:pt x="3877" y="0"/>
                </a:lnTo>
                <a:lnTo>
                  <a:pt x="157997" y="0"/>
                </a:lnTo>
                <a:lnTo>
                  <a:pt x="160259" y="1649"/>
                </a:lnTo>
                <a:lnTo>
                  <a:pt x="161390" y="3298"/>
                </a:lnTo>
                <a:lnTo>
                  <a:pt x="161390" y="4947"/>
                </a:lnTo>
                <a:lnTo>
                  <a:pt x="161390" y="7091"/>
                </a:lnTo>
                <a:lnTo>
                  <a:pt x="160178" y="8740"/>
                </a:lnTo>
                <a:lnTo>
                  <a:pt x="157755" y="9895"/>
                </a:lnTo>
                <a:lnTo>
                  <a:pt x="3392" y="9895"/>
                </a:lnTo>
                <a:lnTo>
                  <a:pt x="1130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24295" y="4632779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19" h="165100">
                <a:moveTo>
                  <a:pt x="83350" y="153377"/>
                </a:moveTo>
                <a:lnTo>
                  <a:pt x="1206" y="153377"/>
                </a:lnTo>
                <a:lnTo>
                  <a:pt x="1206" y="164757"/>
                </a:lnTo>
                <a:lnTo>
                  <a:pt x="4114" y="164757"/>
                </a:lnTo>
                <a:lnTo>
                  <a:pt x="8400" y="164431"/>
                </a:lnTo>
                <a:lnTo>
                  <a:pt x="16171" y="164196"/>
                </a:lnTo>
                <a:lnTo>
                  <a:pt x="83350" y="164007"/>
                </a:lnTo>
                <a:lnTo>
                  <a:pt x="83350" y="153377"/>
                </a:lnTo>
                <a:close/>
              </a:path>
              <a:path w="83819" h="165100">
                <a:moveTo>
                  <a:pt x="83350" y="164007"/>
                </a:moveTo>
                <a:lnTo>
                  <a:pt x="42164" y="164007"/>
                </a:lnTo>
                <a:lnTo>
                  <a:pt x="68511" y="164196"/>
                </a:lnTo>
                <a:lnTo>
                  <a:pt x="76373" y="164431"/>
                </a:lnTo>
                <a:lnTo>
                  <a:pt x="80695" y="164757"/>
                </a:lnTo>
                <a:lnTo>
                  <a:pt x="83350" y="164757"/>
                </a:lnTo>
                <a:lnTo>
                  <a:pt x="83350" y="164007"/>
                </a:lnTo>
                <a:close/>
              </a:path>
              <a:path w="83819" h="165100">
                <a:moveTo>
                  <a:pt x="31330" y="149491"/>
                </a:moveTo>
                <a:lnTo>
                  <a:pt x="30848" y="149821"/>
                </a:lnTo>
                <a:lnTo>
                  <a:pt x="29133" y="151561"/>
                </a:lnTo>
                <a:lnTo>
                  <a:pt x="28752" y="151892"/>
                </a:lnTo>
                <a:lnTo>
                  <a:pt x="28422" y="151892"/>
                </a:lnTo>
                <a:lnTo>
                  <a:pt x="27787" y="152057"/>
                </a:lnTo>
                <a:lnTo>
                  <a:pt x="25514" y="152717"/>
                </a:lnTo>
                <a:lnTo>
                  <a:pt x="24231" y="152958"/>
                </a:lnTo>
                <a:lnTo>
                  <a:pt x="21323" y="153288"/>
                </a:lnTo>
                <a:lnTo>
                  <a:pt x="19304" y="153377"/>
                </a:lnTo>
                <a:lnTo>
                  <a:pt x="70104" y="153377"/>
                </a:lnTo>
                <a:lnTo>
                  <a:pt x="53301" y="149656"/>
                </a:lnTo>
                <a:lnTo>
                  <a:pt x="31496" y="149656"/>
                </a:lnTo>
                <a:lnTo>
                  <a:pt x="31330" y="149491"/>
                </a:lnTo>
                <a:close/>
              </a:path>
              <a:path w="83819" h="165100">
                <a:moveTo>
                  <a:pt x="53060" y="21767"/>
                </a:moveTo>
                <a:lnTo>
                  <a:pt x="31496" y="21767"/>
                </a:lnTo>
                <a:lnTo>
                  <a:pt x="31496" y="149656"/>
                </a:lnTo>
                <a:lnTo>
                  <a:pt x="53301" y="149656"/>
                </a:lnTo>
                <a:lnTo>
                  <a:pt x="53060" y="75450"/>
                </a:lnTo>
                <a:lnTo>
                  <a:pt x="53060" y="21767"/>
                </a:lnTo>
                <a:close/>
              </a:path>
              <a:path w="83819" h="165100">
                <a:moveTo>
                  <a:pt x="50393" y="0"/>
                </a:moveTo>
                <a:lnTo>
                  <a:pt x="47332" y="0"/>
                </a:lnTo>
                <a:lnTo>
                  <a:pt x="46355" y="241"/>
                </a:lnTo>
                <a:lnTo>
                  <a:pt x="46037" y="736"/>
                </a:lnTo>
                <a:lnTo>
                  <a:pt x="44094" y="2552"/>
                </a:lnTo>
                <a:lnTo>
                  <a:pt x="4597" y="15836"/>
                </a:lnTo>
                <a:lnTo>
                  <a:pt x="0" y="15836"/>
                </a:lnTo>
                <a:lnTo>
                  <a:pt x="0" y="27203"/>
                </a:lnTo>
                <a:lnTo>
                  <a:pt x="4597" y="27203"/>
                </a:lnTo>
                <a:lnTo>
                  <a:pt x="9766" y="26885"/>
                </a:lnTo>
                <a:lnTo>
                  <a:pt x="31496" y="21767"/>
                </a:lnTo>
                <a:lnTo>
                  <a:pt x="53060" y="21767"/>
                </a:lnTo>
                <a:lnTo>
                  <a:pt x="53060" y="1485"/>
                </a:lnTo>
                <a:lnTo>
                  <a:pt x="51777" y="495"/>
                </a:lnTo>
                <a:lnTo>
                  <a:pt x="50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24290" y="4632778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19" h="165100">
                <a:moveTo>
                  <a:pt x="31502" y="21769"/>
                </a:moveTo>
                <a:lnTo>
                  <a:pt x="4604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04" y="15832"/>
                </a:lnTo>
                <a:lnTo>
                  <a:pt x="12197" y="15502"/>
                </a:lnTo>
                <a:lnTo>
                  <a:pt x="19224" y="14265"/>
                </a:lnTo>
                <a:lnTo>
                  <a:pt x="25686" y="12121"/>
                </a:lnTo>
                <a:lnTo>
                  <a:pt x="32148" y="9977"/>
                </a:lnTo>
                <a:lnTo>
                  <a:pt x="36672" y="7998"/>
                </a:lnTo>
                <a:lnTo>
                  <a:pt x="39257" y="6184"/>
                </a:lnTo>
                <a:lnTo>
                  <a:pt x="41841" y="4370"/>
                </a:lnTo>
                <a:lnTo>
                  <a:pt x="44103" y="2556"/>
                </a:lnTo>
                <a:lnTo>
                  <a:pt x="46042" y="742"/>
                </a:lnTo>
                <a:lnTo>
                  <a:pt x="46365" y="247"/>
                </a:lnTo>
                <a:lnTo>
                  <a:pt x="47334" y="0"/>
                </a:lnTo>
                <a:lnTo>
                  <a:pt x="48950" y="0"/>
                </a:lnTo>
                <a:lnTo>
                  <a:pt x="50404" y="0"/>
                </a:lnTo>
                <a:lnTo>
                  <a:pt x="51777" y="494"/>
                </a:lnTo>
                <a:lnTo>
                  <a:pt x="53069" y="1484"/>
                </a:lnTo>
                <a:lnTo>
                  <a:pt x="53069" y="75449"/>
                </a:lnTo>
                <a:lnTo>
                  <a:pt x="53312" y="149663"/>
                </a:lnTo>
                <a:lnTo>
                  <a:pt x="54442" y="150817"/>
                </a:lnTo>
                <a:lnTo>
                  <a:pt x="55412" y="151559"/>
                </a:lnTo>
                <a:lnTo>
                  <a:pt x="56219" y="151889"/>
                </a:lnTo>
                <a:lnTo>
                  <a:pt x="57027" y="152219"/>
                </a:lnTo>
                <a:lnTo>
                  <a:pt x="58966" y="152549"/>
                </a:lnTo>
                <a:lnTo>
                  <a:pt x="62035" y="152878"/>
                </a:lnTo>
                <a:lnTo>
                  <a:pt x="65105" y="153208"/>
                </a:lnTo>
                <a:lnTo>
                  <a:pt x="70113" y="153373"/>
                </a:lnTo>
                <a:lnTo>
                  <a:pt x="77060" y="153373"/>
                </a:lnTo>
                <a:lnTo>
                  <a:pt x="83360" y="153373"/>
                </a:lnTo>
                <a:lnTo>
                  <a:pt x="83360" y="164753"/>
                </a:lnTo>
                <a:lnTo>
                  <a:pt x="80695" y="164753"/>
                </a:lnTo>
                <a:lnTo>
                  <a:pt x="76378" y="164428"/>
                </a:lnTo>
                <a:lnTo>
                  <a:pt x="68518" y="164196"/>
                </a:lnTo>
                <a:lnTo>
                  <a:pt x="57113" y="164057"/>
                </a:lnTo>
                <a:lnTo>
                  <a:pt x="42164" y="164010"/>
                </a:lnTo>
                <a:lnTo>
                  <a:pt x="27428" y="164057"/>
                </a:lnTo>
                <a:lnTo>
                  <a:pt x="16175" y="164196"/>
                </a:lnTo>
                <a:lnTo>
                  <a:pt x="8405" y="164428"/>
                </a:lnTo>
                <a:lnTo>
                  <a:pt x="4119" y="164753"/>
                </a:lnTo>
                <a:lnTo>
                  <a:pt x="1211" y="164753"/>
                </a:lnTo>
                <a:lnTo>
                  <a:pt x="1211" y="153373"/>
                </a:lnTo>
                <a:lnTo>
                  <a:pt x="7512" y="153373"/>
                </a:lnTo>
                <a:lnTo>
                  <a:pt x="11066" y="153373"/>
                </a:lnTo>
                <a:lnTo>
                  <a:pt x="14135" y="153373"/>
                </a:lnTo>
                <a:lnTo>
                  <a:pt x="16720" y="153373"/>
                </a:lnTo>
                <a:lnTo>
                  <a:pt x="19305" y="153373"/>
                </a:lnTo>
                <a:lnTo>
                  <a:pt x="21324" y="153291"/>
                </a:lnTo>
                <a:lnTo>
                  <a:pt x="22778" y="153126"/>
                </a:lnTo>
                <a:lnTo>
                  <a:pt x="24232" y="152961"/>
                </a:lnTo>
                <a:lnTo>
                  <a:pt x="25525" y="152713"/>
                </a:lnTo>
                <a:lnTo>
                  <a:pt x="26656" y="152384"/>
                </a:lnTo>
                <a:lnTo>
                  <a:pt x="27786" y="152054"/>
                </a:lnTo>
                <a:lnTo>
                  <a:pt x="28433" y="151889"/>
                </a:lnTo>
                <a:lnTo>
                  <a:pt x="28594" y="151889"/>
                </a:lnTo>
                <a:lnTo>
                  <a:pt x="28756" y="151889"/>
                </a:lnTo>
                <a:lnTo>
                  <a:pt x="29240" y="151477"/>
                </a:lnTo>
                <a:lnTo>
                  <a:pt x="30048" y="150652"/>
                </a:lnTo>
                <a:lnTo>
                  <a:pt x="30856" y="149828"/>
                </a:lnTo>
                <a:lnTo>
                  <a:pt x="31340" y="149498"/>
                </a:lnTo>
                <a:lnTo>
                  <a:pt x="31502" y="149663"/>
                </a:lnTo>
                <a:lnTo>
                  <a:pt x="31502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591089" y="4627939"/>
            <a:ext cx="421581" cy="13120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081207" y="4631633"/>
            <a:ext cx="193907" cy="9783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346524" y="4664196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74875" y="9144"/>
                </a:moveTo>
                <a:lnTo>
                  <a:pt x="43853" y="9144"/>
                </a:lnTo>
                <a:lnTo>
                  <a:pt x="52137" y="10241"/>
                </a:lnTo>
                <a:lnTo>
                  <a:pt x="58816" y="13535"/>
                </a:lnTo>
                <a:lnTo>
                  <a:pt x="63891" y="19023"/>
                </a:lnTo>
                <a:lnTo>
                  <a:pt x="67360" y="26708"/>
                </a:lnTo>
                <a:lnTo>
                  <a:pt x="68326" y="29349"/>
                </a:lnTo>
                <a:lnTo>
                  <a:pt x="68821" y="33477"/>
                </a:lnTo>
                <a:lnTo>
                  <a:pt x="68821" y="44526"/>
                </a:lnTo>
                <a:lnTo>
                  <a:pt x="65417" y="44526"/>
                </a:lnTo>
                <a:lnTo>
                  <a:pt x="58302" y="44943"/>
                </a:lnTo>
                <a:lnTo>
                  <a:pt x="15341" y="57632"/>
                </a:lnTo>
                <a:lnTo>
                  <a:pt x="0" y="80886"/>
                </a:lnTo>
                <a:lnTo>
                  <a:pt x="0" y="93586"/>
                </a:lnTo>
                <a:lnTo>
                  <a:pt x="37795" y="113538"/>
                </a:lnTo>
                <a:lnTo>
                  <a:pt x="40538" y="113372"/>
                </a:lnTo>
                <a:lnTo>
                  <a:pt x="62598" y="105460"/>
                </a:lnTo>
                <a:lnTo>
                  <a:pt x="63909" y="104394"/>
                </a:lnTo>
                <a:lnTo>
                  <a:pt x="42405" y="104394"/>
                </a:lnTo>
                <a:lnTo>
                  <a:pt x="36753" y="104228"/>
                </a:lnTo>
                <a:lnTo>
                  <a:pt x="31978" y="102158"/>
                </a:lnTo>
                <a:lnTo>
                  <a:pt x="24231" y="94246"/>
                </a:lnTo>
                <a:lnTo>
                  <a:pt x="22391" y="89954"/>
                </a:lnTo>
                <a:lnTo>
                  <a:pt x="22453" y="78828"/>
                </a:lnTo>
                <a:lnTo>
                  <a:pt x="57746" y="54330"/>
                </a:lnTo>
                <a:lnTo>
                  <a:pt x="67284" y="53174"/>
                </a:lnTo>
                <a:lnTo>
                  <a:pt x="89080" y="53174"/>
                </a:lnTo>
                <a:lnTo>
                  <a:pt x="89002" y="44526"/>
                </a:lnTo>
                <a:lnTo>
                  <a:pt x="88925" y="31572"/>
                </a:lnTo>
                <a:lnTo>
                  <a:pt x="88519" y="29019"/>
                </a:lnTo>
                <a:lnTo>
                  <a:pt x="87472" y="25971"/>
                </a:lnTo>
                <a:lnTo>
                  <a:pt x="85293" y="19456"/>
                </a:lnTo>
                <a:lnTo>
                  <a:pt x="80441" y="13182"/>
                </a:lnTo>
                <a:lnTo>
                  <a:pt x="74875" y="9144"/>
                </a:lnTo>
                <a:close/>
              </a:path>
              <a:path w="111760" h="113665">
                <a:moveTo>
                  <a:pt x="90377" y="96469"/>
                </a:moveTo>
                <a:lnTo>
                  <a:pt x="71475" y="96469"/>
                </a:lnTo>
                <a:lnTo>
                  <a:pt x="71541" y="97713"/>
                </a:lnTo>
                <a:lnTo>
                  <a:pt x="72453" y="101257"/>
                </a:lnTo>
                <a:lnTo>
                  <a:pt x="74383" y="104724"/>
                </a:lnTo>
                <a:lnTo>
                  <a:pt x="80200" y="110985"/>
                </a:lnTo>
                <a:lnTo>
                  <a:pt x="83997" y="112471"/>
                </a:lnTo>
                <a:lnTo>
                  <a:pt x="93370" y="112141"/>
                </a:lnTo>
                <a:lnTo>
                  <a:pt x="97815" y="110655"/>
                </a:lnTo>
                <a:lnTo>
                  <a:pt x="106210" y="105041"/>
                </a:lnTo>
                <a:lnTo>
                  <a:pt x="109042" y="101168"/>
                </a:lnTo>
                <a:lnTo>
                  <a:pt x="109113" y="100926"/>
                </a:lnTo>
                <a:lnTo>
                  <a:pt x="92887" y="100926"/>
                </a:lnTo>
                <a:lnTo>
                  <a:pt x="91186" y="99441"/>
                </a:lnTo>
                <a:lnTo>
                  <a:pt x="90377" y="96469"/>
                </a:lnTo>
                <a:close/>
              </a:path>
              <a:path w="111760" h="113665">
                <a:moveTo>
                  <a:pt x="89080" y="53174"/>
                </a:moveTo>
                <a:lnTo>
                  <a:pt x="68732" y="53174"/>
                </a:lnTo>
                <a:lnTo>
                  <a:pt x="68695" y="74955"/>
                </a:lnTo>
                <a:lnTo>
                  <a:pt x="68586" y="78828"/>
                </a:lnTo>
                <a:lnTo>
                  <a:pt x="68414" y="82702"/>
                </a:lnTo>
                <a:lnTo>
                  <a:pt x="68084" y="83858"/>
                </a:lnTo>
                <a:lnTo>
                  <a:pt x="66471" y="89954"/>
                </a:lnTo>
                <a:lnTo>
                  <a:pt x="63322" y="94907"/>
                </a:lnTo>
                <a:lnTo>
                  <a:pt x="53949" y="102489"/>
                </a:lnTo>
                <a:lnTo>
                  <a:pt x="48539" y="104394"/>
                </a:lnTo>
                <a:lnTo>
                  <a:pt x="63909" y="104394"/>
                </a:lnTo>
                <a:lnTo>
                  <a:pt x="66065" y="102819"/>
                </a:lnTo>
                <a:lnTo>
                  <a:pt x="67043" y="101917"/>
                </a:lnTo>
                <a:lnTo>
                  <a:pt x="68656" y="99936"/>
                </a:lnTo>
                <a:lnTo>
                  <a:pt x="69303" y="99199"/>
                </a:lnTo>
                <a:lnTo>
                  <a:pt x="70269" y="98209"/>
                </a:lnTo>
                <a:lnTo>
                  <a:pt x="70675" y="97713"/>
                </a:lnTo>
                <a:lnTo>
                  <a:pt x="71475" y="96469"/>
                </a:lnTo>
                <a:lnTo>
                  <a:pt x="90377" y="96469"/>
                </a:lnTo>
                <a:lnTo>
                  <a:pt x="89573" y="93510"/>
                </a:lnTo>
                <a:lnTo>
                  <a:pt x="89289" y="89712"/>
                </a:lnTo>
                <a:lnTo>
                  <a:pt x="89164" y="62585"/>
                </a:lnTo>
                <a:lnTo>
                  <a:pt x="89080" y="53174"/>
                </a:lnTo>
                <a:close/>
              </a:path>
              <a:path w="111760" h="113665">
                <a:moveTo>
                  <a:pt x="111226" y="74955"/>
                </a:moveTo>
                <a:lnTo>
                  <a:pt x="101536" y="74955"/>
                </a:lnTo>
                <a:lnTo>
                  <a:pt x="101420" y="91198"/>
                </a:lnTo>
                <a:lnTo>
                  <a:pt x="101130" y="94322"/>
                </a:lnTo>
                <a:lnTo>
                  <a:pt x="99504" y="99606"/>
                </a:lnTo>
                <a:lnTo>
                  <a:pt x="97891" y="100926"/>
                </a:lnTo>
                <a:lnTo>
                  <a:pt x="109113" y="100926"/>
                </a:lnTo>
                <a:lnTo>
                  <a:pt x="110502" y="96227"/>
                </a:lnTo>
                <a:lnTo>
                  <a:pt x="110820" y="95072"/>
                </a:lnTo>
                <a:lnTo>
                  <a:pt x="111061" y="91198"/>
                </a:lnTo>
                <a:lnTo>
                  <a:pt x="111139" y="88061"/>
                </a:lnTo>
                <a:lnTo>
                  <a:pt x="111226" y="74955"/>
                </a:lnTo>
                <a:close/>
              </a:path>
              <a:path w="111760" h="113665">
                <a:moveTo>
                  <a:pt x="44577" y="0"/>
                </a:moveTo>
                <a:lnTo>
                  <a:pt x="7023" y="16243"/>
                </a:lnTo>
                <a:lnTo>
                  <a:pt x="7085" y="26136"/>
                </a:lnTo>
                <a:lnTo>
                  <a:pt x="8229" y="29184"/>
                </a:lnTo>
                <a:lnTo>
                  <a:pt x="13081" y="34137"/>
                </a:lnTo>
                <a:lnTo>
                  <a:pt x="16065" y="35369"/>
                </a:lnTo>
                <a:lnTo>
                  <a:pt x="24955" y="35369"/>
                </a:lnTo>
                <a:lnTo>
                  <a:pt x="27457" y="11125"/>
                </a:lnTo>
                <a:lnTo>
                  <a:pt x="28105" y="10883"/>
                </a:lnTo>
                <a:lnTo>
                  <a:pt x="31013" y="9893"/>
                </a:lnTo>
                <a:lnTo>
                  <a:pt x="33032" y="9563"/>
                </a:lnTo>
                <a:lnTo>
                  <a:pt x="38201" y="9232"/>
                </a:lnTo>
                <a:lnTo>
                  <a:pt x="40944" y="9144"/>
                </a:lnTo>
                <a:lnTo>
                  <a:pt x="74875" y="9144"/>
                </a:lnTo>
                <a:lnTo>
                  <a:pt x="73177" y="7912"/>
                </a:lnTo>
                <a:lnTo>
                  <a:pt x="67303" y="4446"/>
                </a:lnTo>
                <a:lnTo>
                  <a:pt x="60577" y="1974"/>
                </a:lnTo>
                <a:lnTo>
                  <a:pt x="53001" y="493"/>
                </a:lnTo>
                <a:lnTo>
                  <a:pt x="445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346519" y="4664192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24959" y="35374"/>
                </a:moveTo>
                <a:lnTo>
                  <a:pt x="23182" y="35374"/>
                </a:lnTo>
                <a:lnTo>
                  <a:pt x="19628" y="35374"/>
                </a:lnTo>
                <a:lnTo>
                  <a:pt x="16074" y="35374"/>
                </a:lnTo>
                <a:lnTo>
                  <a:pt x="13085" y="34138"/>
                </a:lnTo>
                <a:lnTo>
                  <a:pt x="10662" y="31664"/>
                </a:lnTo>
                <a:lnTo>
                  <a:pt x="8239" y="29190"/>
                </a:lnTo>
                <a:lnTo>
                  <a:pt x="7027" y="25974"/>
                </a:lnTo>
                <a:lnTo>
                  <a:pt x="7027" y="22016"/>
                </a:lnTo>
                <a:lnTo>
                  <a:pt x="7027" y="16244"/>
                </a:lnTo>
                <a:lnTo>
                  <a:pt x="9773" y="11131"/>
                </a:lnTo>
                <a:lnTo>
                  <a:pt x="44588" y="0"/>
                </a:lnTo>
                <a:lnTo>
                  <a:pt x="53009" y="494"/>
                </a:lnTo>
                <a:lnTo>
                  <a:pt x="87722" y="26716"/>
                </a:lnTo>
                <a:lnTo>
                  <a:pt x="88530" y="29025"/>
                </a:lnTo>
                <a:lnTo>
                  <a:pt x="88934" y="31581"/>
                </a:lnTo>
                <a:lnTo>
                  <a:pt x="88934" y="34385"/>
                </a:lnTo>
                <a:lnTo>
                  <a:pt x="88949" y="37740"/>
                </a:lnTo>
                <a:lnTo>
                  <a:pt x="88994" y="43600"/>
                </a:lnTo>
                <a:lnTo>
                  <a:pt x="89070" y="51964"/>
                </a:lnTo>
                <a:lnTo>
                  <a:pt x="89176" y="62833"/>
                </a:lnTo>
                <a:lnTo>
                  <a:pt x="89176" y="80150"/>
                </a:lnTo>
                <a:lnTo>
                  <a:pt x="89176" y="88066"/>
                </a:lnTo>
                <a:lnTo>
                  <a:pt x="89580" y="93508"/>
                </a:lnTo>
                <a:lnTo>
                  <a:pt x="90388" y="96477"/>
                </a:lnTo>
                <a:lnTo>
                  <a:pt x="91195" y="99445"/>
                </a:lnTo>
                <a:lnTo>
                  <a:pt x="92892" y="100929"/>
                </a:lnTo>
                <a:lnTo>
                  <a:pt x="95477" y="100929"/>
                </a:lnTo>
                <a:lnTo>
                  <a:pt x="97900" y="100929"/>
                </a:lnTo>
                <a:lnTo>
                  <a:pt x="99515" y="99610"/>
                </a:lnTo>
                <a:lnTo>
                  <a:pt x="100323" y="96971"/>
                </a:lnTo>
                <a:lnTo>
                  <a:pt x="101131" y="94332"/>
                </a:lnTo>
                <a:lnTo>
                  <a:pt x="101535" y="89962"/>
                </a:lnTo>
                <a:lnTo>
                  <a:pt x="101535" y="83860"/>
                </a:lnTo>
                <a:lnTo>
                  <a:pt x="101535" y="74955"/>
                </a:lnTo>
                <a:lnTo>
                  <a:pt x="111228" y="74955"/>
                </a:lnTo>
                <a:lnTo>
                  <a:pt x="111228" y="84602"/>
                </a:lnTo>
                <a:lnTo>
                  <a:pt x="102019" y="107856"/>
                </a:lnTo>
                <a:lnTo>
                  <a:pt x="97819" y="110659"/>
                </a:lnTo>
                <a:lnTo>
                  <a:pt x="93376" y="112144"/>
                </a:lnTo>
                <a:lnTo>
                  <a:pt x="88691" y="112309"/>
                </a:lnTo>
                <a:lnTo>
                  <a:pt x="84006" y="112474"/>
                </a:lnTo>
                <a:lnTo>
                  <a:pt x="80210" y="110989"/>
                </a:lnTo>
                <a:lnTo>
                  <a:pt x="77302" y="107856"/>
                </a:lnTo>
                <a:lnTo>
                  <a:pt x="74394" y="104722"/>
                </a:lnTo>
                <a:lnTo>
                  <a:pt x="72455" y="101259"/>
                </a:lnTo>
                <a:lnTo>
                  <a:pt x="71486" y="97466"/>
                </a:lnTo>
                <a:lnTo>
                  <a:pt x="71486" y="96477"/>
                </a:lnTo>
                <a:lnTo>
                  <a:pt x="71001" y="97219"/>
                </a:lnTo>
                <a:lnTo>
                  <a:pt x="70678" y="97713"/>
                </a:lnTo>
                <a:lnTo>
                  <a:pt x="70274" y="98208"/>
                </a:lnTo>
                <a:lnTo>
                  <a:pt x="69790" y="98703"/>
                </a:lnTo>
                <a:lnTo>
                  <a:pt x="69305" y="99198"/>
                </a:lnTo>
                <a:lnTo>
                  <a:pt x="68659" y="99940"/>
                </a:lnTo>
                <a:lnTo>
                  <a:pt x="67851" y="100929"/>
                </a:lnTo>
                <a:lnTo>
                  <a:pt x="67044" y="101919"/>
                </a:lnTo>
                <a:lnTo>
                  <a:pt x="66074" y="102826"/>
                </a:lnTo>
                <a:lnTo>
                  <a:pt x="64943" y="103650"/>
                </a:lnTo>
                <a:lnTo>
                  <a:pt x="63812" y="104475"/>
                </a:lnTo>
                <a:lnTo>
                  <a:pt x="62601" y="105464"/>
                </a:lnTo>
                <a:lnTo>
                  <a:pt x="61308" y="106619"/>
                </a:lnTo>
                <a:lnTo>
                  <a:pt x="60016" y="107773"/>
                </a:lnTo>
                <a:lnTo>
                  <a:pt x="58562" y="108680"/>
                </a:lnTo>
                <a:lnTo>
                  <a:pt x="56946" y="109340"/>
                </a:lnTo>
                <a:lnTo>
                  <a:pt x="55331" y="110000"/>
                </a:lnTo>
                <a:lnTo>
                  <a:pt x="53554" y="110659"/>
                </a:lnTo>
                <a:lnTo>
                  <a:pt x="51615" y="111319"/>
                </a:lnTo>
                <a:lnTo>
                  <a:pt x="49677" y="111979"/>
                </a:lnTo>
                <a:lnTo>
                  <a:pt x="47576" y="112474"/>
                </a:lnTo>
                <a:lnTo>
                  <a:pt x="45315" y="112803"/>
                </a:lnTo>
                <a:lnTo>
                  <a:pt x="43053" y="113133"/>
                </a:lnTo>
                <a:lnTo>
                  <a:pt x="40549" y="113381"/>
                </a:lnTo>
                <a:lnTo>
                  <a:pt x="37803" y="113546"/>
                </a:lnTo>
                <a:lnTo>
                  <a:pt x="30715" y="113066"/>
                </a:lnTo>
                <a:lnTo>
                  <a:pt x="0" y="93590"/>
                </a:lnTo>
                <a:lnTo>
                  <a:pt x="0" y="84355"/>
                </a:lnTo>
                <a:lnTo>
                  <a:pt x="0" y="80892"/>
                </a:lnTo>
                <a:lnTo>
                  <a:pt x="565" y="77593"/>
                </a:lnTo>
                <a:lnTo>
                  <a:pt x="1696" y="74460"/>
                </a:lnTo>
                <a:lnTo>
                  <a:pt x="2827" y="71326"/>
                </a:lnTo>
                <a:lnTo>
                  <a:pt x="5008" y="67946"/>
                </a:lnTo>
                <a:lnTo>
                  <a:pt x="8239" y="64318"/>
                </a:lnTo>
                <a:lnTo>
                  <a:pt x="11470" y="60689"/>
                </a:lnTo>
                <a:lnTo>
                  <a:pt x="15347" y="57638"/>
                </a:lnTo>
                <a:lnTo>
                  <a:pt x="19870" y="55165"/>
                </a:lnTo>
                <a:lnTo>
                  <a:pt x="24394" y="52691"/>
                </a:lnTo>
                <a:lnTo>
                  <a:pt x="65428" y="44527"/>
                </a:lnTo>
                <a:lnTo>
                  <a:pt x="68820" y="44527"/>
                </a:lnTo>
                <a:lnTo>
                  <a:pt x="68820" y="39085"/>
                </a:lnTo>
                <a:lnTo>
                  <a:pt x="68820" y="33478"/>
                </a:lnTo>
                <a:lnTo>
                  <a:pt x="68336" y="29355"/>
                </a:lnTo>
                <a:lnTo>
                  <a:pt x="43861" y="9152"/>
                </a:lnTo>
                <a:lnTo>
                  <a:pt x="40953" y="9152"/>
                </a:lnTo>
                <a:lnTo>
                  <a:pt x="38207" y="9235"/>
                </a:lnTo>
                <a:lnTo>
                  <a:pt x="35622" y="9400"/>
                </a:lnTo>
                <a:lnTo>
                  <a:pt x="33037" y="9565"/>
                </a:lnTo>
                <a:lnTo>
                  <a:pt x="31017" y="9895"/>
                </a:lnTo>
                <a:lnTo>
                  <a:pt x="29563" y="10389"/>
                </a:lnTo>
                <a:lnTo>
                  <a:pt x="28109" y="10884"/>
                </a:lnTo>
                <a:lnTo>
                  <a:pt x="27463" y="11131"/>
                </a:lnTo>
                <a:lnTo>
                  <a:pt x="27625" y="11131"/>
                </a:lnTo>
                <a:lnTo>
                  <a:pt x="31179" y="13605"/>
                </a:lnTo>
                <a:lnTo>
                  <a:pt x="32956" y="17234"/>
                </a:lnTo>
                <a:lnTo>
                  <a:pt x="32956" y="22016"/>
                </a:lnTo>
                <a:lnTo>
                  <a:pt x="32956" y="26139"/>
                </a:lnTo>
                <a:lnTo>
                  <a:pt x="31664" y="29355"/>
                </a:lnTo>
                <a:lnTo>
                  <a:pt x="29079" y="31664"/>
                </a:lnTo>
                <a:lnTo>
                  <a:pt x="24959" y="353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368569" y="4695175"/>
            <a:ext cx="46474" cy="29962"/>
          </a:xfrm>
          <a:custGeom>
            <a:avLst/>
            <a:gdLst/>
            <a:ahLst/>
            <a:cxnLst/>
            <a:rect l="l" t="t" r="r" b="b"/>
            <a:pathLst>
              <a:path w="46989" h="51434">
                <a:moveTo>
                  <a:pt x="0" y="31416"/>
                </a:moveTo>
                <a:lnTo>
                  <a:pt x="0" y="36529"/>
                </a:lnTo>
                <a:lnTo>
                  <a:pt x="1938" y="41064"/>
                </a:lnTo>
                <a:lnTo>
                  <a:pt x="5815" y="45022"/>
                </a:lnTo>
                <a:lnTo>
                  <a:pt x="9693" y="48980"/>
                </a:lnTo>
                <a:lnTo>
                  <a:pt x="14458" y="51042"/>
                </a:lnTo>
                <a:lnTo>
                  <a:pt x="20113" y="51207"/>
                </a:lnTo>
                <a:lnTo>
                  <a:pt x="26252" y="51207"/>
                </a:lnTo>
                <a:lnTo>
                  <a:pt x="31664" y="49310"/>
                </a:lnTo>
                <a:lnTo>
                  <a:pt x="36349" y="45517"/>
                </a:lnTo>
                <a:lnTo>
                  <a:pt x="41034" y="41724"/>
                </a:lnTo>
                <a:lnTo>
                  <a:pt x="44184" y="36776"/>
                </a:lnTo>
                <a:lnTo>
                  <a:pt x="45799" y="30674"/>
                </a:lnTo>
                <a:lnTo>
                  <a:pt x="46122" y="29520"/>
                </a:lnTo>
                <a:lnTo>
                  <a:pt x="46365" y="24077"/>
                </a:lnTo>
                <a:lnTo>
                  <a:pt x="46526" y="14347"/>
                </a:lnTo>
                <a:lnTo>
                  <a:pt x="46526" y="4782"/>
                </a:lnTo>
                <a:lnTo>
                  <a:pt x="46446" y="0"/>
                </a:lnTo>
                <a:lnTo>
                  <a:pt x="46284" y="0"/>
                </a:lnTo>
                <a:lnTo>
                  <a:pt x="44992" y="0"/>
                </a:lnTo>
                <a:lnTo>
                  <a:pt x="43295" y="82"/>
                </a:lnTo>
                <a:lnTo>
                  <a:pt x="41195" y="247"/>
                </a:lnTo>
                <a:lnTo>
                  <a:pt x="39095" y="412"/>
                </a:lnTo>
                <a:lnTo>
                  <a:pt x="35460" y="1154"/>
                </a:lnTo>
                <a:lnTo>
                  <a:pt x="30290" y="2473"/>
                </a:lnTo>
                <a:lnTo>
                  <a:pt x="25121" y="3793"/>
                </a:lnTo>
                <a:lnTo>
                  <a:pt x="5088" y="16574"/>
                </a:lnTo>
                <a:lnTo>
                  <a:pt x="1857" y="20697"/>
                </a:lnTo>
                <a:lnTo>
                  <a:pt x="161" y="25644"/>
                </a:lnTo>
                <a:lnTo>
                  <a:pt x="0" y="314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524092" y="4619967"/>
            <a:ext cx="725246" cy="1455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52154" y="4675870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7759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73" y="9893"/>
                </a:lnTo>
                <a:lnTo>
                  <a:pt x="80937" y="9893"/>
                </a:lnTo>
                <a:lnTo>
                  <a:pt x="158000" y="9639"/>
                </a:lnTo>
                <a:lnTo>
                  <a:pt x="160261" y="8318"/>
                </a:lnTo>
                <a:lnTo>
                  <a:pt x="161391" y="6756"/>
                </a:lnTo>
                <a:lnTo>
                  <a:pt x="161269" y="2794"/>
                </a:lnTo>
                <a:lnTo>
                  <a:pt x="160172" y="1308"/>
                </a:lnTo>
                <a:lnTo>
                  <a:pt x="157759" y="0"/>
                </a:lnTo>
                <a:close/>
              </a:path>
              <a:path w="161925" h="58420">
                <a:moveTo>
                  <a:pt x="158000" y="47980"/>
                </a:moveTo>
                <a:lnTo>
                  <a:pt x="3873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390" y="57873"/>
                </a:lnTo>
                <a:lnTo>
                  <a:pt x="157759" y="57873"/>
                </a:lnTo>
                <a:lnTo>
                  <a:pt x="160172" y="56718"/>
                </a:lnTo>
                <a:lnTo>
                  <a:pt x="161391" y="55079"/>
                </a:lnTo>
                <a:lnTo>
                  <a:pt x="161391" y="51282"/>
                </a:lnTo>
                <a:lnTo>
                  <a:pt x="160261" y="49631"/>
                </a:lnTo>
                <a:lnTo>
                  <a:pt x="15800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352154" y="4675865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0" y="1154"/>
                </a:lnTo>
                <a:lnTo>
                  <a:pt x="3392" y="0"/>
                </a:lnTo>
                <a:lnTo>
                  <a:pt x="157755" y="0"/>
                </a:lnTo>
                <a:lnTo>
                  <a:pt x="160178" y="1319"/>
                </a:lnTo>
                <a:lnTo>
                  <a:pt x="161390" y="2968"/>
                </a:lnTo>
                <a:lnTo>
                  <a:pt x="161390" y="4947"/>
                </a:lnTo>
                <a:lnTo>
                  <a:pt x="161390" y="6761"/>
                </a:lnTo>
                <a:lnTo>
                  <a:pt x="160259" y="8328"/>
                </a:lnTo>
                <a:lnTo>
                  <a:pt x="157997" y="9647"/>
                </a:lnTo>
                <a:lnTo>
                  <a:pt x="80937" y="9895"/>
                </a:lnTo>
                <a:lnTo>
                  <a:pt x="3877" y="9895"/>
                </a:lnTo>
                <a:lnTo>
                  <a:pt x="1292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352154" y="47038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2" y="824"/>
                </a:lnTo>
                <a:lnTo>
                  <a:pt x="3877" y="0"/>
                </a:lnTo>
                <a:lnTo>
                  <a:pt x="157997" y="0"/>
                </a:lnTo>
                <a:lnTo>
                  <a:pt x="160259" y="1649"/>
                </a:lnTo>
                <a:lnTo>
                  <a:pt x="161390" y="3298"/>
                </a:lnTo>
                <a:lnTo>
                  <a:pt x="161390" y="4947"/>
                </a:lnTo>
                <a:lnTo>
                  <a:pt x="161390" y="7091"/>
                </a:lnTo>
                <a:lnTo>
                  <a:pt x="160178" y="8740"/>
                </a:lnTo>
                <a:lnTo>
                  <a:pt x="157755" y="9895"/>
                </a:lnTo>
                <a:lnTo>
                  <a:pt x="3392" y="9895"/>
                </a:lnTo>
                <a:lnTo>
                  <a:pt x="1130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621777" y="4692725"/>
            <a:ext cx="937008" cy="0"/>
          </a:xfrm>
          <a:custGeom>
            <a:avLst/>
            <a:gdLst/>
            <a:ahLst/>
            <a:cxnLst/>
            <a:rect l="l" t="t" r="r" b="b"/>
            <a:pathLst>
              <a:path w="947420">
                <a:moveTo>
                  <a:pt x="0" y="0"/>
                </a:moveTo>
                <a:lnTo>
                  <a:pt x="947254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646936" y="4505014"/>
            <a:ext cx="864504" cy="13020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15553" y="4740279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83350" y="153377"/>
                </a:moveTo>
                <a:lnTo>
                  <a:pt x="1206" y="153377"/>
                </a:lnTo>
                <a:lnTo>
                  <a:pt x="1206" y="164757"/>
                </a:lnTo>
                <a:lnTo>
                  <a:pt x="4114" y="164757"/>
                </a:lnTo>
                <a:lnTo>
                  <a:pt x="8399" y="164431"/>
                </a:lnTo>
                <a:lnTo>
                  <a:pt x="16167" y="164196"/>
                </a:lnTo>
                <a:lnTo>
                  <a:pt x="83350" y="164007"/>
                </a:lnTo>
                <a:lnTo>
                  <a:pt x="83350" y="153377"/>
                </a:lnTo>
                <a:close/>
              </a:path>
              <a:path w="83820" h="165100">
                <a:moveTo>
                  <a:pt x="83350" y="164007"/>
                </a:moveTo>
                <a:lnTo>
                  <a:pt x="42164" y="164007"/>
                </a:lnTo>
                <a:lnTo>
                  <a:pt x="68510" y="164196"/>
                </a:lnTo>
                <a:lnTo>
                  <a:pt x="76368" y="164431"/>
                </a:lnTo>
                <a:lnTo>
                  <a:pt x="80683" y="164757"/>
                </a:lnTo>
                <a:lnTo>
                  <a:pt x="83350" y="164757"/>
                </a:lnTo>
                <a:lnTo>
                  <a:pt x="83350" y="164007"/>
                </a:lnTo>
                <a:close/>
              </a:path>
              <a:path w="83820" h="165100">
                <a:moveTo>
                  <a:pt x="31330" y="149491"/>
                </a:moveTo>
                <a:lnTo>
                  <a:pt x="30848" y="149821"/>
                </a:lnTo>
                <a:lnTo>
                  <a:pt x="29133" y="151561"/>
                </a:lnTo>
                <a:lnTo>
                  <a:pt x="28752" y="151892"/>
                </a:lnTo>
                <a:lnTo>
                  <a:pt x="28422" y="151892"/>
                </a:lnTo>
                <a:lnTo>
                  <a:pt x="27774" y="152057"/>
                </a:lnTo>
                <a:lnTo>
                  <a:pt x="25514" y="152717"/>
                </a:lnTo>
                <a:lnTo>
                  <a:pt x="24231" y="152958"/>
                </a:lnTo>
                <a:lnTo>
                  <a:pt x="21323" y="153289"/>
                </a:lnTo>
                <a:lnTo>
                  <a:pt x="19304" y="153377"/>
                </a:lnTo>
                <a:lnTo>
                  <a:pt x="70104" y="153377"/>
                </a:lnTo>
                <a:lnTo>
                  <a:pt x="53301" y="149656"/>
                </a:lnTo>
                <a:lnTo>
                  <a:pt x="31496" y="149656"/>
                </a:lnTo>
                <a:lnTo>
                  <a:pt x="31330" y="149491"/>
                </a:lnTo>
                <a:close/>
              </a:path>
              <a:path w="83820" h="165100">
                <a:moveTo>
                  <a:pt x="53060" y="21767"/>
                </a:moveTo>
                <a:lnTo>
                  <a:pt x="31496" y="21767"/>
                </a:lnTo>
                <a:lnTo>
                  <a:pt x="31496" y="149656"/>
                </a:lnTo>
                <a:lnTo>
                  <a:pt x="53301" y="149656"/>
                </a:lnTo>
                <a:lnTo>
                  <a:pt x="53060" y="75450"/>
                </a:lnTo>
                <a:lnTo>
                  <a:pt x="53060" y="21767"/>
                </a:lnTo>
                <a:close/>
              </a:path>
              <a:path w="83820" h="165100">
                <a:moveTo>
                  <a:pt x="50393" y="0"/>
                </a:moveTo>
                <a:lnTo>
                  <a:pt x="47332" y="0"/>
                </a:lnTo>
                <a:lnTo>
                  <a:pt x="46355" y="241"/>
                </a:lnTo>
                <a:lnTo>
                  <a:pt x="46037" y="736"/>
                </a:lnTo>
                <a:lnTo>
                  <a:pt x="44094" y="2552"/>
                </a:lnTo>
                <a:lnTo>
                  <a:pt x="4597" y="15836"/>
                </a:lnTo>
                <a:lnTo>
                  <a:pt x="0" y="15836"/>
                </a:lnTo>
                <a:lnTo>
                  <a:pt x="0" y="27216"/>
                </a:lnTo>
                <a:lnTo>
                  <a:pt x="4597" y="27216"/>
                </a:lnTo>
                <a:lnTo>
                  <a:pt x="9766" y="26885"/>
                </a:lnTo>
                <a:lnTo>
                  <a:pt x="31496" y="21767"/>
                </a:lnTo>
                <a:lnTo>
                  <a:pt x="53060" y="21767"/>
                </a:lnTo>
                <a:lnTo>
                  <a:pt x="53060" y="1485"/>
                </a:lnTo>
                <a:lnTo>
                  <a:pt x="51765" y="495"/>
                </a:lnTo>
                <a:lnTo>
                  <a:pt x="50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015547" y="4740279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31502" y="21769"/>
                </a:moveTo>
                <a:lnTo>
                  <a:pt x="4604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04" y="15832"/>
                </a:lnTo>
                <a:lnTo>
                  <a:pt x="12197" y="15502"/>
                </a:lnTo>
                <a:lnTo>
                  <a:pt x="19224" y="14265"/>
                </a:lnTo>
                <a:lnTo>
                  <a:pt x="25686" y="12121"/>
                </a:lnTo>
                <a:lnTo>
                  <a:pt x="32148" y="9977"/>
                </a:lnTo>
                <a:lnTo>
                  <a:pt x="36672" y="7998"/>
                </a:lnTo>
                <a:lnTo>
                  <a:pt x="39257" y="6184"/>
                </a:lnTo>
                <a:lnTo>
                  <a:pt x="41841" y="4370"/>
                </a:lnTo>
                <a:lnTo>
                  <a:pt x="44103" y="2556"/>
                </a:lnTo>
                <a:lnTo>
                  <a:pt x="46042" y="742"/>
                </a:lnTo>
                <a:lnTo>
                  <a:pt x="46365" y="247"/>
                </a:lnTo>
                <a:lnTo>
                  <a:pt x="47334" y="0"/>
                </a:lnTo>
                <a:lnTo>
                  <a:pt x="48950" y="0"/>
                </a:lnTo>
                <a:lnTo>
                  <a:pt x="50404" y="0"/>
                </a:lnTo>
                <a:lnTo>
                  <a:pt x="51777" y="494"/>
                </a:lnTo>
                <a:lnTo>
                  <a:pt x="53069" y="1484"/>
                </a:lnTo>
                <a:lnTo>
                  <a:pt x="53069" y="75449"/>
                </a:lnTo>
                <a:lnTo>
                  <a:pt x="53312" y="149663"/>
                </a:lnTo>
                <a:lnTo>
                  <a:pt x="54442" y="150817"/>
                </a:lnTo>
                <a:lnTo>
                  <a:pt x="55412" y="151559"/>
                </a:lnTo>
                <a:lnTo>
                  <a:pt x="56219" y="151889"/>
                </a:lnTo>
                <a:lnTo>
                  <a:pt x="57027" y="152219"/>
                </a:lnTo>
                <a:lnTo>
                  <a:pt x="58966" y="152549"/>
                </a:lnTo>
                <a:lnTo>
                  <a:pt x="62035" y="152878"/>
                </a:lnTo>
                <a:lnTo>
                  <a:pt x="65105" y="153208"/>
                </a:lnTo>
                <a:lnTo>
                  <a:pt x="70113" y="153373"/>
                </a:lnTo>
                <a:lnTo>
                  <a:pt x="77060" y="153373"/>
                </a:lnTo>
                <a:lnTo>
                  <a:pt x="83360" y="153373"/>
                </a:lnTo>
                <a:lnTo>
                  <a:pt x="83360" y="164753"/>
                </a:lnTo>
                <a:lnTo>
                  <a:pt x="80695" y="164753"/>
                </a:lnTo>
                <a:lnTo>
                  <a:pt x="76378" y="164428"/>
                </a:lnTo>
                <a:lnTo>
                  <a:pt x="68518" y="164196"/>
                </a:lnTo>
                <a:lnTo>
                  <a:pt x="57113" y="164057"/>
                </a:lnTo>
                <a:lnTo>
                  <a:pt x="42164" y="164010"/>
                </a:lnTo>
                <a:lnTo>
                  <a:pt x="27428" y="164057"/>
                </a:lnTo>
                <a:lnTo>
                  <a:pt x="16175" y="164196"/>
                </a:lnTo>
                <a:lnTo>
                  <a:pt x="8405" y="164428"/>
                </a:lnTo>
                <a:lnTo>
                  <a:pt x="4119" y="164753"/>
                </a:lnTo>
                <a:lnTo>
                  <a:pt x="1211" y="164753"/>
                </a:lnTo>
                <a:lnTo>
                  <a:pt x="1211" y="153373"/>
                </a:lnTo>
                <a:lnTo>
                  <a:pt x="7512" y="153373"/>
                </a:lnTo>
                <a:lnTo>
                  <a:pt x="11066" y="153373"/>
                </a:lnTo>
                <a:lnTo>
                  <a:pt x="14135" y="153373"/>
                </a:lnTo>
                <a:lnTo>
                  <a:pt x="16720" y="153373"/>
                </a:lnTo>
                <a:lnTo>
                  <a:pt x="19305" y="153373"/>
                </a:lnTo>
                <a:lnTo>
                  <a:pt x="21324" y="153291"/>
                </a:lnTo>
                <a:lnTo>
                  <a:pt x="22778" y="153126"/>
                </a:lnTo>
                <a:lnTo>
                  <a:pt x="24232" y="152961"/>
                </a:lnTo>
                <a:lnTo>
                  <a:pt x="25525" y="152713"/>
                </a:lnTo>
                <a:lnTo>
                  <a:pt x="26656" y="152384"/>
                </a:lnTo>
                <a:lnTo>
                  <a:pt x="27786" y="152054"/>
                </a:lnTo>
                <a:lnTo>
                  <a:pt x="28433" y="151889"/>
                </a:lnTo>
                <a:lnTo>
                  <a:pt x="28594" y="151889"/>
                </a:lnTo>
                <a:lnTo>
                  <a:pt x="28756" y="151889"/>
                </a:lnTo>
                <a:lnTo>
                  <a:pt x="29240" y="151477"/>
                </a:lnTo>
                <a:lnTo>
                  <a:pt x="30048" y="150652"/>
                </a:lnTo>
                <a:lnTo>
                  <a:pt x="30856" y="149828"/>
                </a:lnTo>
                <a:lnTo>
                  <a:pt x="31340" y="149498"/>
                </a:lnTo>
                <a:lnTo>
                  <a:pt x="31502" y="149663"/>
                </a:lnTo>
                <a:lnTo>
                  <a:pt x="31502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135379" y="4733076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15" y="0"/>
                </a:moveTo>
                <a:lnTo>
                  <a:pt x="10668" y="0"/>
                </a:lnTo>
                <a:lnTo>
                  <a:pt x="7277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6984" y="94572"/>
                </a:lnTo>
                <a:lnTo>
                  <a:pt x="11874" y="128130"/>
                </a:lnTo>
                <a:lnTo>
                  <a:pt x="17526" y="128130"/>
                </a:lnTo>
                <a:lnTo>
                  <a:pt x="26597" y="46120"/>
                </a:lnTo>
                <a:lnTo>
                  <a:pt x="29324" y="13601"/>
                </a:lnTo>
                <a:lnTo>
                  <a:pt x="29159" y="9804"/>
                </a:lnTo>
                <a:lnTo>
                  <a:pt x="27622" y="6591"/>
                </a:lnTo>
                <a:lnTo>
                  <a:pt x="21805" y="1320"/>
                </a:lnTo>
                <a:lnTo>
                  <a:pt x="18415" y="0"/>
                </a:lnTo>
                <a:close/>
              </a:path>
              <a:path w="29845" h="177165">
                <a:moveTo>
                  <a:pt x="15265" y="147180"/>
                </a:moveTo>
                <a:lnTo>
                  <a:pt x="11061" y="147180"/>
                </a:lnTo>
                <a:lnTo>
                  <a:pt x="7505" y="148501"/>
                </a:lnTo>
                <a:lnTo>
                  <a:pt x="1701" y="153784"/>
                </a:lnTo>
                <a:lnTo>
                  <a:pt x="241" y="157403"/>
                </a:lnTo>
                <a:lnTo>
                  <a:pt x="241" y="162026"/>
                </a:lnTo>
                <a:lnTo>
                  <a:pt x="406" y="166979"/>
                </a:lnTo>
                <a:lnTo>
                  <a:pt x="1854" y="170688"/>
                </a:lnTo>
                <a:lnTo>
                  <a:pt x="7353" y="175628"/>
                </a:lnTo>
                <a:lnTo>
                  <a:pt x="10744" y="176872"/>
                </a:lnTo>
                <a:lnTo>
                  <a:pt x="18821" y="176872"/>
                </a:lnTo>
                <a:lnTo>
                  <a:pt x="22212" y="175628"/>
                </a:lnTo>
                <a:lnTo>
                  <a:pt x="27711" y="170688"/>
                </a:lnTo>
                <a:lnTo>
                  <a:pt x="29083" y="166979"/>
                </a:lnTo>
                <a:lnTo>
                  <a:pt x="29083" y="157403"/>
                </a:lnTo>
                <a:lnTo>
                  <a:pt x="27711" y="153860"/>
                </a:lnTo>
                <a:lnTo>
                  <a:pt x="22212" y="148920"/>
                </a:lnTo>
                <a:lnTo>
                  <a:pt x="18986" y="147510"/>
                </a:lnTo>
                <a:lnTo>
                  <a:pt x="15265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135379" y="4733075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70">
                <a:moveTo>
                  <a:pt x="0" y="13605"/>
                </a:moveTo>
                <a:lnTo>
                  <a:pt x="0" y="10142"/>
                </a:lnTo>
                <a:lnTo>
                  <a:pt x="1453" y="7008"/>
                </a:lnTo>
                <a:lnTo>
                  <a:pt x="4361" y="4205"/>
                </a:lnTo>
                <a:lnTo>
                  <a:pt x="7269" y="1401"/>
                </a:lnTo>
                <a:lnTo>
                  <a:pt x="10662" y="0"/>
                </a:lnTo>
                <a:lnTo>
                  <a:pt x="14539" y="0"/>
                </a:lnTo>
                <a:lnTo>
                  <a:pt x="18416" y="0"/>
                </a:lnTo>
                <a:lnTo>
                  <a:pt x="21809" y="1319"/>
                </a:lnTo>
                <a:lnTo>
                  <a:pt x="24717" y="3958"/>
                </a:lnTo>
                <a:lnTo>
                  <a:pt x="27625" y="6596"/>
                </a:lnTo>
                <a:lnTo>
                  <a:pt x="29159" y="9812"/>
                </a:lnTo>
                <a:lnTo>
                  <a:pt x="29321" y="13605"/>
                </a:lnTo>
                <a:lnTo>
                  <a:pt x="29018" y="17795"/>
                </a:lnTo>
                <a:lnTo>
                  <a:pt x="24475" y="70255"/>
                </a:lnTo>
                <a:lnTo>
                  <a:pt x="20779" y="111690"/>
                </a:lnTo>
                <a:lnTo>
                  <a:pt x="17528" y="128141"/>
                </a:lnTo>
                <a:lnTo>
                  <a:pt x="14781" y="128141"/>
                </a:lnTo>
                <a:lnTo>
                  <a:pt x="11874" y="128141"/>
                </a:lnTo>
                <a:lnTo>
                  <a:pt x="4846" y="70502"/>
                </a:lnTo>
                <a:lnTo>
                  <a:pt x="1211" y="28819"/>
                </a:lnTo>
                <a:lnTo>
                  <a:pt x="302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135618" y="4818815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0" y="14842"/>
                </a:moveTo>
                <a:lnTo>
                  <a:pt x="0" y="10224"/>
                </a:lnTo>
                <a:lnTo>
                  <a:pt x="1453" y="6596"/>
                </a:lnTo>
                <a:lnTo>
                  <a:pt x="4361" y="3958"/>
                </a:lnTo>
                <a:lnTo>
                  <a:pt x="7269" y="1319"/>
                </a:lnTo>
                <a:lnTo>
                  <a:pt x="10824" y="0"/>
                </a:lnTo>
                <a:lnTo>
                  <a:pt x="15024" y="0"/>
                </a:lnTo>
                <a:lnTo>
                  <a:pt x="28836" y="10224"/>
                </a:lnTo>
                <a:lnTo>
                  <a:pt x="28836" y="14842"/>
                </a:lnTo>
                <a:lnTo>
                  <a:pt x="28836" y="19790"/>
                </a:lnTo>
                <a:lnTo>
                  <a:pt x="27463" y="23500"/>
                </a:lnTo>
                <a:lnTo>
                  <a:pt x="24717" y="25974"/>
                </a:lnTo>
                <a:lnTo>
                  <a:pt x="21971" y="28448"/>
                </a:lnTo>
                <a:lnTo>
                  <a:pt x="18578" y="29685"/>
                </a:lnTo>
                <a:lnTo>
                  <a:pt x="14539" y="29685"/>
                </a:lnTo>
                <a:lnTo>
                  <a:pt x="10500" y="29685"/>
                </a:lnTo>
                <a:lnTo>
                  <a:pt x="7108" y="28448"/>
                </a:lnTo>
                <a:lnTo>
                  <a:pt x="4361" y="25974"/>
                </a:lnTo>
                <a:lnTo>
                  <a:pt x="1615" y="23500"/>
                </a:lnTo>
                <a:lnTo>
                  <a:pt x="161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667196" y="4675870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7759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73" y="9893"/>
                </a:lnTo>
                <a:lnTo>
                  <a:pt x="80937" y="9893"/>
                </a:lnTo>
                <a:lnTo>
                  <a:pt x="158000" y="9639"/>
                </a:lnTo>
                <a:lnTo>
                  <a:pt x="160261" y="8318"/>
                </a:lnTo>
                <a:lnTo>
                  <a:pt x="161391" y="6756"/>
                </a:lnTo>
                <a:lnTo>
                  <a:pt x="161269" y="2794"/>
                </a:lnTo>
                <a:lnTo>
                  <a:pt x="160172" y="1308"/>
                </a:lnTo>
                <a:lnTo>
                  <a:pt x="157759" y="0"/>
                </a:lnTo>
                <a:close/>
              </a:path>
              <a:path w="161925" h="58420">
                <a:moveTo>
                  <a:pt x="158000" y="47980"/>
                </a:moveTo>
                <a:lnTo>
                  <a:pt x="3873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390" y="57873"/>
                </a:lnTo>
                <a:lnTo>
                  <a:pt x="157759" y="57873"/>
                </a:lnTo>
                <a:lnTo>
                  <a:pt x="160172" y="56718"/>
                </a:lnTo>
                <a:lnTo>
                  <a:pt x="161391" y="55079"/>
                </a:lnTo>
                <a:lnTo>
                  <a:pt x="161391" y="51282"/>
                </a:lnTo>
                <a:lnTo>
                  <a:pt x="160261" y="49631"/>
                </a:lnTo>
                <a:lnTo>
                  <a:pt x="15800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667196" y="4675865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0" y="1154"/>
                </a:lnTo>
                <a:lnTo>
                  <a:pt x="3392" y="0"/>
                </a:lnTo>
                <a:lnTo>
                  <a:pt x="157755" y="0"/>
                </a:lnTo>
                <a:lnTo>
                  <a:pt x="160178" y="1319"/>
                </a:lnTo>
                <a:lnTo>
                  <a:pt x="161390" y="2968"/>
                </a:lnTo>
                <a:lnTo>
                  <a:pt x="161390" y="4947"/>
                </a:lnTo>
                <a:lnTo>
                  <a:pt x="161390" y="6761"/>
                </a:lnTo>
                <a:lnTo>
                  <a:pt x="160259" y="8328"/>
                </a:lnTo>
                <a:lnTo>
                  <a:pt x="157997" y="9647"/>
                </a:lnTo>
                <a:lnTo>
                  <a:pt x="80937" y="9895"/>
                </a:lnTo>
                <a:lnTo>
                  <a:pt x="3877" y="9895"/>
                </a:lnTo>
                <a:lnTo>
                  <a:pt x="1292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667196" y="47038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2" y="824"/>
                </a:lnTo>
                <a:lnTo>
                  <a:pt x="3877" y="0"/>
                </a:lnTo>
                <a:lnTo>
                  <a:pt x="157997" y="0"/>
                </a:lnTo>
                <a:lnTo>
                  <a:pt x="160259" y="1649"/>
                </a:lnTo>
                <a:lnTo>
                  <a:pt x="161390" y="3298"/>
                </a:lnTo>
                <a:lnTo>
                  <a:pt x="161390" y="4947"/>
                </a:lnTo>
                <a:lnTo>
                  <a:pt x="161390" y="7091"/>
                </a:lnTo>
                <a:lnTo>
                  <a:pt x="160178" y="8740"/>
                </a:lnTo>
                <a:lnTo>
                  <a:pt x="157755" y="9895"/>
                </a:lnTo>
                <a:lnTo>
                  <a:pt x="3392" y="9895"/>
                </a:lnTo>
                <a:lnTo>
                  <a:pt x="1130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936817" y="4692725"/>
            <a:ext cx="827104" cy="0"/>
          </a:xfrm>
          <a:custGeom>
            <a:avLst/>
            <a:gdLst/>
            <a:ahLst/>
            <a:cxnLst/>
            <a:rect l="l" t="t" r="r" b="b"/>
            <a:pathLst>
              <a:path w="836295">
                <a:moveTo>
                  <a:pt x="0" y="0"/>
                </a:moveTo>
                <a:lnTo>
                  <a:pt x="836269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961977" y="4510818"/>
            <a:ext cx="754978" cy="12439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309731" y="4733074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83362" y="153365"/>
                </a:moveTo>
                <a:lnTo>
                  <a:pt x="1219" y="153365"/>
                </a:lnTo>
                <a:lnTo>
                  <a:pt x="1219" y="164757"/>
                </a:lnTo>
                <a:lnTo>
                  <a:pt x="4127" y="164757"/>
                </a:lnTo>
                <a:lnTo>
                  <a:pt x="8413" y="164431"/>
                </a:lnTo>
                <a:lnTo>
                  <a:pt x="16184" y="164196"/>
                </a:lnTo>
                <a:lnTo>
                  <a:pt x="83362" y="164007"/>
                </a:lnTo>
                <a:lnTo>
                  <a:pt x="83362" y="153365"/>
                </a:lnTo>
                <a:close/>
              </a:path>
              <a:path w="83820" h="165100">
                <a:moveTo>
                  <a:pt x="83362" y="164007"/>
                </a:moveTo>
                <a:lnTo>
                  <a:pt x="42176" y="164007"/>
                </a:lnTo>
                <a:lnTo>
                  <a:pt x="68522" y="164196"/>
                </a:lnTo>
                <a:lnTo>
                  <a:pt x="76380" y="164431"/>
                </a:lnTo>
                <a:lnTo>
                  <a:pt x="80695" y="164757"/>
                </a:lnTo>
                <a:lnTo>
                  <a:pt x="83362" y="164757"/>
                </a:lnTo>
                <a:lnTo>
                  <a:pt x="83362" y="164007"/>
                </a:lnTo>
                <a:close/>
              </a:path>
              <a:path w="83820" h="165100">
                <a:moveTo>
                  <a:pt x="31343" y="149491"/>
                </a:moveTo>
                <a:lnTo>
                  <a:pt x="30860" y="149821"/>
                </a:lnTo>
                <a:lnTo>
                  <a:pt x="29145" y="151561"/>
                </a:lnTo>
                <a:lnTo>
                  <a:pt x="28765" y="151892"/>
                </a:lnTo>
                <a:lnTo>
                  <a:pt x="28435" y="151892"/>
                </a:lnTo>
                <a:lnTo>
                  <a:pt x="27787" y="152057"/>
                </a:lnTo>
                <a:lnTo>
                  <a:pt x="25526" y="152717"/>
                </a:lnTo>
                <a:lnTo>
                  <a:pt x="24244" y="152958"/>
                </a:lnTo>
                <a:lnTo>
                  <a:pt x="21335" y="153288"/>
                </a:lnTo>
                <a:lnTo>
                  <a:pt x="19316" y="153365"/>
                </a:lnTo>
                <a:lnTo>
                  <a:pt x="70116" y="153365"/>
                </a:lnTo>
                <a:lnTo>
                  <a:pt x="53314" y="149656"/>
                </a:lnTo>
                <a:lnTo>
                  <a:pt x="31508" y="149656"/>
                </a:lnTo>
                <a:lnTo>
                  <a:pt x="31343" y="149491"/>
                </a:lnTo>
                <a:close/>
              </a:path>
              <a:path w="83820" h="165100">
                <a:moveTo>
                  <a:pt x="53073" y="21767"/>
                </a:moveTo>
                <a:lnTo>
                  <a:pt x="31508" y="21767"/>
                </a:lnTo>
                <a:lnTo>
                  <a:pt x="31508" y="149656"/>
                </a:lnTo>
                <a:lnTo>
                  <a:pt x="53314" y="149656"/>
                </a:lnTo>
                <a:lnTo>
                  <a:pt x="53073" y="75450"/>
                </a:lnTo>
                <a:lnTo>
                  <a:pt x="53073" y="21767"/>
                </a:lnTo>
                <a:close/>
              </a:path>
              <a:path w="83820" h="165100">
                <a:moveTo>
                  <a:pt x="50406" y="0"/>
                </a:moveTo>
                <a:lnTo>
                  <a:pt x="47345" y="0"/>
                </a:lnTo>
                <a:lnTo>
                  <a:pt x="46367" y="241"/>
                </a:lnTo>
                <a:lnTo>
                  <a:pt x="46050" y="736"/>
                </a:lnTo>
                <a:lnTo>
                  <a:pt x="44107" y="2552"/>
                </a:lnTo>
                <a:lnTo>
                  <a:pt x="4610" y="15836"/>
                </a:lnTo>
                <a:lnTo>
                  <a:pt x="0" y="15836"/>
                </a:lnTo>
                <a:lnTo>
                  <a:pt x="0" y="27203"/>
                </a:lnTo>
                <a:lnTo>
                  <a:pt x="4610" y="27203"/>
                </a:lnTo>
                <a:lnTo>
                  <a:pt x="9778" y="26885"/>
                </a:lnTo>
                <a:lnTo>
                  <a:pt x="31508" y="21767"/>
                </a:lnTo>
                <a:lnTo>
                  <a:pt x="53073" y="21767"/>
                </a:lnTo>
                <a:lnTo>
                  <a:pt x="53073" y="1485"/>
                </a:lnTo>
                <a:lnTo>
                  <a:pt x="51777" y="495"/>
                </a:lnTo>
                <a:lnTo>
                  <a:pt x="504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309737" y="4733074"/>
            <a:ext cx="82899" cy="96175"/>
          </a:xfrm>
          <a:custGeom>
            <a:avLst/>
            <a:gdLst/>
            <a:ahLst/>
            <a:cxnLst/>
            <a:rect l="l" t="t" r="r" b="b"/>
            <a:pathLst>
              <a:path w="83820" h="165100">
                <a:moveTo>
                  <a:pt x="31502" y="21769"/>
                </a:moveTo>
                <a:lnTo>
                  <a:pt x="4604" y="27211"/>
                </a:lnTo>
                <a:lnTo>
                  <a:pt x="0" y="27211"/>
                </a:lnTo>
                <a:lnTo>
                  <a:pt x="0" y="15832"/>
                </a:lnTo>
                <a:lnTo>
                  <a:pt x="4604" y="15832"/>
                </a:lnTo>
                <a:lnTo>
                  <a:pt x="12197" y="15502"/>
                </a:lnTo>
                <a:lnTo>
                  <a:pt x="19224" y="14265"/>
                </a:lnTo>
                <a:lnTo>
                  <a:pt x="25686" y="12121"/>
                </a:lnTo>
                <a:lnTo>
                  <a:pt x="32148" y="9977"/>
                </a:lnTo>
                <a:lnTo>
                  <a:pt x="36672" y="7998"/>
                </a:lnTo>
                <a:lnTo>
                  <a:pt x="39257" y="6184"/>
                </a:lnTo>
                <a:lnTo>
                  <a:pt x="41841" y="4370"/>
                </a:lnTo>
                <a:lnTo>
                  <a:pt x="44103" y="2556"/>
                </a:lnTo>
                <a:lnTo>
                  <a:pt x="46042" y="742"/>
                </a:lnTo>
                <a:lnTo>
                  <a:pt x="46365" y="247"/>
                </a:lnTo>
                <a:lnTo>
                  <a:pt x="47334" y="0"/>
                </a:lnTo>
                <a:lnTo>
                  <a:pt x="48950" y="0"/>
                </a:lnTo>
                <a:lnTo>
                  <a:pt x="50404" y="0"/>
                </a:lnTo>
                <a:lnTo>
                  <a:pt x="51777" y="494"/>
                </a:lnTo>
                <a:lnTo>
                  <a:pt x="53069" y="1484"/>
                </a:lnTo>
                <a:lnTo>
                  <a:pt x="53069" y="75449"/>
                </a:lnTo>
                <a:lnTo>
                  <a:pt x="53312" y="149663"/>
                </a:lnTo>
                <a:lnTo>
                  <a:pt x="54442" y="150817"/>
                </a:lnTo>
                <a:lnTo>
                  <a:pt x="55412" y="151559"/>
                </a:lnTo>
                <a:lnTo>
                  <a:pt x="56219" y="151889"/>
                </a:lnTo>
                <a:lnTo>
                  <a:pt x="57027" y="152219"/>
                </a:lnTo>
                <a:lnTo>
                  <a:pt x="58966" y="152549"/>
                </a:lnTo>
                <a:lnTo>
                  <a:pt x="62035" y="152878"/>
                </a:lnTo>
                <a:lnTo>
                  <a:pt x="65105" y="153208"/>
                </a:lnTo>
                <a:lnTo>
                  <a:pt x="70113" y="153373"/>
                </a:lnTo>
                <a:lnTo>
                  <a:pt x="77060" y="153373"/>
                </a:lnTo>
                <a:lnTo>
                  <a:pt x="83360" y="153373"/>
                </a:lnTo>
                <a:lnTo>
                  <a:pt x="83360" y="164753"/>
                </a:lnTo>
                <a:lnTo>
                  <a:pt x="80695" y="164753"/>
                </a:lnTo>
                <a:lnTo>
                  <a:pt x="76378" y="164428"/>
                </a:lnTo>
                <a:lnTo>
                  <a:pt x="68518" y="164196"/>
                </a:lnTo>
                <a:lnTo>
                  <a:pt x="57113" y="164057"/>
                </a:lnTo>
                <a:lnTo>
                  <a:pt x="42164" y="164010"/>
                </a:lnTo>
                <a:lnTo>
                  <a:pt x="27428" y="164057"/>
                </a:lnTo>
                <a:lnTo>
                  <a:pt x="16175" y="164196"/>
                </a:lnTo>
                <a:lnTo>
                  <a:pt x="8405" y="164428"/>
                </a:lnTo>
                <a:lnTo>
                  <a:pt x="4119" y="164753"/>
                </a:lnTo>
                <a:lnTo>
                  <a:pt x="1211" y="164753"/>
                </a:lnTo>
                <a:lnTo>
                  <a:pt x="1211" y="153373"/>
                </a:lnTo>
                <a:lnTo>
                  <a:pt x="7512" y="153373"/>
                </a:lnTo>
                <a:lnTo>
                  <a:pt x="11066" y="153373"/>
                </a:lnTo>
                <a:lnTo>
                  <a:pt x="14135" y="153373"/>
                </a:lnTo>
                <a:lnTo>
                  <a:pt x="16720" y="153373"/>
                </a:lnTo>
                <a:lnTo>
                  <a:pt x="19305" y="153373"/>
                </a:lnTo>
                <a:lnTo>
                  <a:pt x="21324" y="153291"/>
                </a:lnTo>
                <a:lnTo>
                  <a:pt x="22778" y="153126"/>
                </a:lnTo>
                <a:lnTo>
                  <a:pt x="24232" y="152961"/>
                </a:lnTo>
                <a:lnTo>
                  <a:pt x="25525" y="152713"/>
                </a:lnTo>
                <a:lnTo>
                  <a:pt x="26656" y="152384"/>
                </a:lnTo>
                <a:lnTo>
                  <a:pt x="27786" y="152054"/>
                </a:lnTo>
                <a:lnTo>
                  <a:pt x="28433" y="151889"/>
                </a:lnTo>
                <a:lnTo>
                  <a:pt x="28594" y="151889"/>
                </a:lnTo>
                <a:lnTo>
                  <a:pt x="28756" y="151889"/>
                </a:lnTo>
                <a:lnTo>
                  <a:pt x="29240" y="151477"/>
                </a:lnTo>
                <a:lnTo>
                  <a:pt x="30048" y="150652"/>
                </a:lnTo>
                <a:lnTo>
                  <a:pt x="30856" y="149828"/>
                </a:lnTo>
                <a:lnTo>
                  <a:pt x="31340" y="149498"/>
                </a:lnTo>
                <a:lnTo>
                  <a:pt x="31502" y="149663"/>
                </a:lnTo>
                <a:lnTo>
                  <a:pt x="31502" y="2176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872949" y="4675870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7759" y="0"/>
                </a:moveTo>
                <a:lnTo>
                  <a:pt x="3390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73" y="9893"/>
                </a:lnTo>
                <a:lnTo>
                  <a:pt x="80937" y="9893"/>
                </a:lnTo>
                <a:lnTo>
                  <a:pt x="158000" y="9639"/>
                </a:lnTo>
                <a:lnTo>
                  <a:pt x="160261" y="8318"/>
                </a:lnTo>
                <a:lnTo>
                  <a:pt x="161391" y="6756"/>
                </a:lnTo>
                <a:lnTo>
                  <a:pt x="161270" y="2794"/>
                </a:lnTo>
                <a:lnTo>
                  <a:pt x="160185" y="1308"/>
                </a:lnTo>
                <a:lnTo>
                  <a:pt x="157759" y="0"/>
                </a:lnTo>
                <a:close/>
              </a:path>
              <a:path w="161925" h="58420">
                <a:moveTo>
                  <a:pt x="158000" y="47980"/>
                </a:moveTo>
                <a:lnTo>
                  <a:pt x="3873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18"/>
                </a:lnTo>
                <a:lnTo>
                  <a:pt x="3390" y="57873"/>
                </a:lnTo>
                <a:lnTo>
                  <a:pt x="157759" y="57873"/>
                </a:lnTo>
                <a:lnTo>
                  <a:pt x="160185" y="56718"/>
                </a:lnTo>
                <a:lnTo>
                  <a:pt x="161391" y="55079"/>
                </a:lnTo>
                <a:lnTo>
                  <a:pt x="161391" y="51282"/>
                </a:lnTo>
                <a:lnTo>
                  <a:pt x="160261" y="49631"/>
                </a:lnTo>
                <a:lnTo>
                  <a:pt x="158000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872950" y="4675865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0" y="1154"/>
                </a:lnTo>
                <a:lnTo>
                  <a:pt x="3392" y="0"/>
                </a:lnTo>
                <a:lnTo>
                  <a:pt x="157755" y="0"/>
                </a:lnTo>
                <a:lnTo>
                  <a:pt x="160178" y="1319"/>
                </a:lnTo>
                <a:lnTo>
                  <a:pt x="161390" y="2968"/>
                </a:lnTo>
                <a:lnTo>
                  <a:pt x="161390" y="4947"/>
                </a:lnTo>
                <a:lnTo>
                  <a:pt x="161390" y="6761"/>
                </a:lnTo>
                <a:lnTo>
                  <a:pt x="160259" y="8328"/>
                </a:lnTo>
                <a:lnTo>
                  <a:pt x="157997" y="9647"/>
                </a:lnTo>
                <a:lnTo>
                  <a:pt x="80937" y="9895"/>
                </a:lnTo>
                <a:lnTo>
                  <a:pt x="3877" y="9895"/>
                </a:lnTo>
                <a:lnTo>
                  <a:pt x="1292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872950" y="4703821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2" y="824"/>
                </a:lnTo>
                <a:lnTo>
                  <a:pt x="3877" y="0"/>
                </a:lnTo>
                <a:lnTo>
                  <a:pt x="157997" y="0"/>
                </a:lnTo>
                <a:lnTo>
                  <a:pt x="160259" y="1649"/>
                </a:lnTo>
                <a:lnTo>
                  <a:pt x="161390" y="3298"/>
                </a:lnTo>
                <a:lnTo>
                  <a:pt x="161390" y="4947"/>
                </a:lnTo>
                <a:lnTo>
                  <a:pt x="161390" y="7091"/>
                </a:lnTo>
                <a:lnTo>
                  <a:pt x="160178" y="8740"/>
                </a:lnTo>
                <a:lnTo>
                  <a:pt x="157755" y="9895"/>
                </a:lnTo>
                <a:lnTo>
                  <a:pt x="3392" y="9895"/>
                </a:lnTo>
                <a:lnTo>
                  <a:pt x="1130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121956" y="4632068"/>
            <a:ext cx="531589" cy="10056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87300" y="5086043"/>
            <a:ext cx="391450" cy="14551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163033" y="51419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02" y="9893"/>
                </a:lnTo>
                <a:lnTo>
                  <a:pt x="158318" y="9639"/>
                </a:lnTo>
                <a:lnTo>
                  <a:pt x="160578" y="8318"/>
                </a:lnTo>
                <a:lnTo>
                  <a:pt x="161709" y="6756"/>
                </a:lnTo>
                <a:lnTo>
                  <a:pt x="161588" y="2794"/>
                </a:lnTo>
                <a:lnTo>
                  <a:pt x="160502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18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502" y="56730"/>
                </a:lnTo>
                <a:lnTo>
                  <a:pt x="161709" y="55079"/>
                </a:lnTo>
                <a:lnTo>
                  <a:pt x="161709" y="51282"/>
                </a:lnTo>
                <a:lnTo>
                  <a:pt x="160578" y="49631"/>
                </a:lnTo>
                <a:lnTo>
                  <a:pt x="158318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163033" y="51419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9" y="0"/>
                </a:lnTo>
                <a:lnTo>
                  <a:pt x="160497" y="1319"/>
                </a:lnTo>
                <a:lnTo>
                  <a:pt x="161711" y="2968"/>
                </a:lnTo>
                <a:lnTo>
                  <a:pt x="161711" y="4947"/>
                </a:lnTo>
                <a:lnTo>
                  <a:pt x="161711" y="6761"/>
                </a:lnTo>
                <a:lnTo>
                  <a:pt x="160578" y="8328"/>
                </a:lnTo>
                <a:lnTo>
                  <a:pt x="158312" y="9647"/>
                </a:lnTo>
                <a:lnTo>
                  <a:pt x="81098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163033" y="5169898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12" y="0"/>
                </a:lnTo>
                <a:lnTo>
                  <a:pt x="160578" y="1649"/>
                </a:lnTo>
                <a:lnTo>
                  <a:pt x="161711" y="3298"/>
                </a:lnTo>
                <a:lnTo>
                  <a:pt x="161711" y="4947"/>
                </a:lnTo>
                <a:lnTo>
                  <a:pt x="161711" y="7091"/>
                </a:lnTo>
                <a:lnTo>
                  <a:pt x="160497" y="8740"/>
                </a:lnTo>
                <a:lnTo>
                  <a:pt x="158069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416384" y="5098859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5" h="165100">
                <a:moveTo>
                  <a:pt x="78941" y="11620"/>
                </a:moveTo>
                <a:lnTo>
                  <a:pt x="39331" y="11620"/>
                </a:lnTo>
                <a:lnTo>
                  <a:pt x="46540" y="12332"/>
                </a:lnTo>
                <a:lnTo>
                  <a:pt x="52868" y="14466"/>
                </a:lnTo>
                <a:lnTo>
                  <a:pt x="71128" y="49720"/>
                </a:lnTo>
                <a:lnTo>
                  <a:pt x="71145" y="53098"/>
                </a:lnTo>
                <a:lnTo>
                  <a:pt x="70904" y="55816"/>
                </a:lnTo>
                <a:lnTo>
                  <a:pt x="64096" y="76111"/>
                </a:lnTo>
                <a:lnTo>
                  <a:pt x="62890" y="78498"/>
                </a:lnTo>
                <a:lnTo>
                  <a:pt x="60947" y="82778"/>
                </a:lnTo>
                <a:lnTo>
                  <a:pt x="59245" y="85420"/>
                </a:lnTo>
                <a:lnTo>
                  <a:pt x="54394" y="91694"/>
                </a:lnTo>
                <a:lnTo>
                  <a:pt x="52527" y="94157"/>
                </a:lnTo>
                <a:lnTo>
                  <a:pt x="22339" y="129209"/>
                </a:lnTo>
                <a:lnTo>
                  <a:pt x="20878" y="130860"/>
                </a:lnTo>
                <a:lnTo>
                  <a:pt x="17475" y="134810"/>
                </a:lnTo>
                <a:lnTo>
                  <a:pt x="13436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6"/>
                </a:lnTo>
                <a:lnTo>
                  <a:pt x="64" y="155752"/>
                </a:lnTo>
                <a:lnTo>
                  <a:pt x="0" y="164744"/>
                </a:lnTo>
                <a:lnTo>
                  <a:pt x="90081" y="164744"/>
                </a:lnTo>
                <a:lnTo>
                  <a:pt x="90081" y="164007"/>
                </a:lnTo>
                <a:lnTo>
                  <a:pt x="90563" y="163347"/>
                </a:lnTo>
                <a:lnTo>
                  <a:pt x="91782" y="155752"/>
                </a:lnTo>
                <a:lnTo>
                  <a:pt x="93626" y="141986"/>
                </a:lnTo>
                <a:lnTo>
                  <a:pt x="40792" y="141986"/>
                </a:lnTo>
                <a:lnTo>
                  <a:pt x="22339" y="141744"/>
                </a:lnTo>
                <a:lnTo>
                  <a:pt x="44011" y="120807"/>
                </a:lnTo>
                <a:lnTo>
                  <a:pt x="50506" y="114652"/>
                </a:lnTo>
                <a:lnTo>
                  <a:pt x="56151" y="109425"/>
                </a:lnTo>
                <a:lnTo>
                  <a:pt x="66896" y="99813"/>
                </a:lnTo>
                <a:lnTo>
                  <a:pt x="72113" y="94989"/>
                </a:lnTo>
                <a:lnTo>
                  <a:pt x="95262" y="63576"/>
                </a:lnTo>
                <a:lnTo>
                  <a:pt x="96875" y="49720"/>
                </a:lnTo>
                <a:lnTo>
                  <a:pt x="95847" y="39221"/>
                </a:lnTo>
                <a:lnTo>
                  <a:pt x="92994" y="29743"/>
                </a:lnTo>
                <a:lnTo>
                  <a:pt x="88319" y="21284"/>
                </a:lnTo>
                <a:lnTo>
                  <a:pt x="81826" y="13843"/>
                </a:lnTo>
                <a:lnTo>
                  <a:pt x="78941" y="11620"/>
                </a:lnTo>
                <a:close/>
              </a:path>
              <a:path w="97155" h="165100">
                <a:moveTo>
                  <a:pt x="96875" y="117995"/>
                </a:moveTo>
                <a:lnTo>
                  <a:pt x="87172" y="117995"/>
                </a:lnTo>
                <a:lnTo>
                  <a:pt x="87077" y="119227"/>
                </a:lnTo>
                <a:lnTo>
                  <a:pt x="84416" y="133083"/>
                </a:lnTo>
                <a:lnTo>
                  <a:pt x="40792" y="141986"/>
                </a:lnTo>
                <a:lnTo>
                  <a:pt x="93626" y="141986"/>
                </a:lnTo>
                <a:lnTo>
                  <a:pt x="95669" y="126733"/>
                </a:lnTo>
                <a:lnTo>
                  <a:pt x="96723" y="119227"/>
                </a:lnTo>
                <a:lnTo>
                  <a:pt x="96875" y="118732"/>
                </a:lnTo>
                <a:lnTo>
                  <a:pt x="96875" y="117995"/>
                </a:lnTo>
                <a:close/>
              </a:path>
              <a:path w="97155" h="165100">
                <a:moveTo>
                  <a:pt x="44919" y="0"/>
                </a:moveTo>
                <a:lnTo>
                  <a:pt x="7238" y="19582"/>
                </a:lnTo>
                <a:lnTo>
                  <a:pt x="80" y="42432"/>
                </a:lnTo>
                <a:lnTo>
                  <a:pt x="117" y="47904"/>
                </a:lnTo>
                <a:lnTo>
                  <a:pt x="1295" y="51206"/>
                </a:lnTo>
                <a:lnTo>
                  <a:pt x="6477" y="57137"/>
                </a:lnTo>
                <a:lnTo>
                  <a:pt x="9956" y="58623"/>
                </a:lnTo>
                <a:lnTo>
                  <a:pt x="14325" y="58623"/>
                </a:lnTo>
                <a:lnTo>
                  <a:pt x="14732" y="28943"/>
                </a:lnTo>
                <a:lnTo>
                  <a:pt x="14325" y="28854"/>
                </a:lnTo>
                <a:lnTo>
                  <a:pt x="14325" y="28194"/>
                </a:lnTo>
                <a:lnTo>
                  <a:pt x="15138" y="26631"/>
                </a:lnTo>
                <a:lnTo>
                  <a:pt x="18376" y="21348"/>
                </a:lnTo>
                <a:lnTo>
                  <a:pt x="21209" y="18630"/>
                </a:lnTo>
                <a:lnTo>
                  <a:pt x="29298" y="13030"/>
                </a:lnTo>
                <a:lnTo>
                  <a:pt x="33997" y="11620"/>
                </a:lnTo>
                <a:lnTo>
                  <a:pt x="78941" y="11620"/>
                </a:lnTo>
                <a:lnTo>
                  <a:pt x="73962" y="7784"/>
                </a:lnTo>
                <a:lnTo>
                  <a:pt x="65192" y="3459"/>
                </a:lnTo>
                <a:lnTo>
                  <a:pt x="55512" y="864"/>
                </a:lnTo>
                <a:lnTo>
                  <a:pt x="44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416384" y="5098855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5" h="165100">
                <a:moveTo>
                  <a:pt x="14325" y="58628"/>
                </a:moveTo>
                <a:lnTo>
                  <a:pt x="0" y="47578"/>
                </a:lnTo>
                <a:lnTo>
                  <a:pt x="0" y="43290"/>
                </a:lnTo>
                <a:lnTo>
                  <a:pt x="19697" y="7235"/>
                </a:lnTo>
                <a:lnTo>
                  <a:pt x="44919" y="0"/>
                </a:lnTo>
                <a:lnTo>
                  <a:pt x="55512" y="865"/>
                </a:lnTo>
                <a:lnTo>
                  <a:pt x="88322" y="21289"/>
                </a:lnTo>
                <a:lnTo>
                  <a:pt x="96881" y="49722"/>
                </a:lnTo>
                <a:lnTo>
                  <a:pt x="96881" y="56814"/>
                </a:lnTo>
                <a:lnTo>
                  <a:pt x="95262" y="63575"/>
                </a:lnTo>
                <a:lnTo>
                  <a:pt x="92024" y="70007"/>
                </a:lnTo>
                <a:lnTo>
                  <a:pt x="88787" y="76439"/>
                </a:lnTo>
                <a:lnTo>
                  <a:pt x="60945" y="105135"/>
                </a:lnTo>
                <a:lnTo>
                  <a:pt x="56149" y="109433"/>
                </a:lnTo>
                <a:lnTo>
                  <a:pt x="50504" y="114659"/>
                </a:lnTo>
                <a:lnTo>
                  <a:pt x="44009" y="120812"/>
                </a:lnTo>
                <a:lnTo>
                  <a:pt x="36664" y="127893"/>
                </a:lnTo>
                <a:lnTo>
                  <a:pt x="22338" y="141746"/>
                </a:lnTo>
                <a:lnTo>
                  <a:pt x="40792" y="141994"/>
                </a:lnTo>
                <a:lnTo>
                  <a:pt x="81341" y="140757"/>
                </a:lnTo>
                <a:lnTo>
                  <a:pt x="87168" y="118740"/>
                </a:lnTo>
                <a:lnTo>
                  <a:pt x="87168" y="117998"/>
                </a:lnTo>
                <a:lnTo>
                  <a:pt x="96881" y="117998"/>
                </a:lnTo>
                <a:lnTo>
                  <a:pt x="96881" y="118740"/>
                </a:lnTo>
                <a:lnTo>
                  <a:pt x="96719" y="119235"/>
                </a:lnTo>
                <a:lnTo>
                  <a:pt x="95667" y="126739"/>
                </a:lnTo>
                <a:lnTo>
                  <a:pt x="93724" y="141252"/>
                </a:lnTo>
                <a:lnTo>
                  <a:pt x="91782" y="155765"/>
                </a:lnTo>
                <a:lnTo>
                  <a:pt x="90568" y="163351"/>
                </a:lnTo>
                <a:lnTo>
                  <a:pt x="90082" y="164010"/>
                </a:lnTo>
                <a:lnTo>
                  <a:pt x="90082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6" y="153373"/>
                </a:lnTo>
                <a:lnTo>
                  <a:pt x="2428" y="152054"/>
                </a:lnTo>
                <a:lnTo>
                  <a:pt x="4856" y="149168"/>
                </a:lnTo>
                <a:lnTo>
                  <a:pt x="8741" y="144715"/>
                </a:lnTo>
                <a:lnTo>
                  <a:pt x="13435" y="139438"/>
                </a:lnTo>
                <a:lnTo>
                  <a:pt x="17482" y="134820"/>
                </a:lnTo>
                <a:lnTo>
                  <a:pt x="20881" y="130862"/>
                </a:lnTo>
                <a:lnTo>
                  <a:pt x="22338" y="129213"/>
                </a:lnTo>
                <a:lnTo>
                  <a:pt x="25090" y="126162"/>
                </a:lnTo>
                <a:lnTo>
                  <a:pt x="29137" y="121709"/>
                </a:lnTo>
                <a:lnTo>
                  <a:pt x="33184" y="117256"/>
                </a:lnTo>
                <a:lnTo>
                  <a:pt x="35935" y="114205"/>
                </a:lnTo>
                <a:lnTo>
                  <a:pt x="37392" y="112556"/>
                </a:lnTo>
                <a:lnTo>
                  <a:pt x="38849" y="110907"/>
                </a:lnTo>
                <a:lnTo>
                  <a:pt x="41196" y="108186"/>
                </a:lnTo>
                <a:lnTo>
                  <a:pt x="44434" y="104393"/>
                </a:lnTo>
                <a:lnTo>
                  <a:pt x="47671" y="100600"/>
                </a:lnTo>
                <a:lnTo>
                  <a:pt x="49938" y="97796"/>
                </a:lnTo>
                <a:lnTo>
                  <a:pt x="51232" y="95982"/>
                </a:lnTo>
                <a:lnTo>
                  <a:pt x="52527" y="94168"/>
                </a:lnTo>
                <a:lnTo>
                  <a:pt x="54389" y="91694"/>
                </a:lnTo>
                <a:lnTo>
                  <a:pt x="56817" y="88560"/>
                </a:lnTo>
                <a:lnTo>
                  <a:pt x="59245" y="85427"/>
                </a:lnTo>
                <a:lnTo>
                  <a:pt x="60945" y="82788"/>
                </a:lnTo>
                <a:lnTo>
                  <a:pt x="61916" y="80644"/>
                </a:lnTo>
                <a:lnTo>
                  <a:pt x="62887" y="78500"/>
                </a:lnTo>
                <a:lnTo>
                  <a:pt x="64101" y="76109"/>
                </a:lnTo>
                <a:lnTo>
                  <a:pt x="65558" y="73470"/>
                </a:lnTo>
                <a:lnTo>
                  <a:pt x="67015" y="70832"/>
                </a:lnTo>
                <a:lnTo>
                  <a:pt x="68067" y="68193"/>
                </a:lnTo>
                <a:lnTo>
                  <a:pt x="68715" y="65554"/>
                </a:lnTo>
                <a:lnTo>
                  <a:pt x="69362" y="62916"/>
                </a:lnTo>
                <a:lnTo>
                  <a:pt x="69929" y="60442"/>
                </a:lnTo>
                <a:lnTo>
                  <a:pt x="70414" y="58133"/>
                </a:lnTo>
                <a:lnTo>
                  <a:pt x="70900" y="55824"/>
                </a:lnTo>
                <a:lnTo>
                  <a:pt x="71143" y="53103"/>
                </a:lnTo>
                <a:lnTo>
                  <a:pt x="71143" y="49970"/>
                </a:lnTo>
                <a:lnTo>
                  <a:pt x="52871" y="14471"/>
                </a:lnTo>
                <a:lnTo>
                  <a:pt x="39335" y="11626"/>
                </a:lnTo>
                <a:lnTo>
                  <a:pt x="33993" y="11626"/>
                </a:lnTo>
                <a:lnTo>
                  <a:pt x="29299" y="13028"/>
                </a:lnTo>
                <a:lnTo>
                  <a:pt x="25252" y="15832"/>
                </a:lnTo>
                <a:lnTo>
                  <a:pt x="21205" y="18635"/>
                </a:lnTo>
                <a:lnTo>
                  <a:pt x="18372" y="21356"/>
                </a:lnTo>
                <a:lnTo>
                  <a:pt x="16753" y="23995"/>
                </a:lnTo>
                <a:lnTo>
                  <a:pt x="15135" y="26634"/>
                </a:lnTo>
                <a:lnTo>
                  <a:pt x="14325" y="28200"/>
                </a:lnTo>
                <a:lnTo>
                  <a:pt x="14325" y="28695"/>
                </a:lnTo>
                <a:lnTo>
                  <a:pt x="14325" y="28860"/>
                </a:lnTo>
                <a:lnTo>
                  <a:pt x="14730" y="28943"/>
                </a:lnTo>
                <a:lnTo>
                  <a:pt x="15539" y="28943"/>
                </a:lnTo>
                <a:lnTo>
                  <a:pt x="18453" y="28943"/>
                </a:lnTo>
                <a:lnTo>
                  <a:pt x="21448" y="30097"/>
                </a:lnTo>
                <a:lnTo>
                  <a:pt x="24523" y="32406"/>
                </a:lnTo>
                <a:lnTo>
                  <a:pt x="27599" y="34715"/>
                </a:lnTo>
                <a:lnTo>
                  <a:pt x="29137" y="38508"/>
                </a:lnTo>
                <a:lnTo>
                  <a:pt x="29137" y="43785"/>
                </a:lnTo>
                <a:lnTo>
                  <a:pt x="29137" y="47908"/>
                </a:lnTo>
                <a:lnTo>
                  <a:pt x="27842" y="51372"/>
                </a:lnTo>
                <a:lnTo>
                  <a:pt x="25252" y="54175"/>
                </a:lnTo>
                <a:lnTo>
                  <a:pt x="22662" y="56979"/>
                </a:lnTo>
                <a:lnTo>
                  <a:pt x="19020" y="58463"/>
                </a:lnTo>
                <a:lnTo>
                  <a:pt x="14325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591439" y="5094016"/>
            <a:ext cx="513439" cy="13120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178350" y="5097710"/>
            <a:ext cx="194292" cy="9783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444195" y="5130274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75030" y="9144"/>
                </a:moveTo>
                <a:lnTo>
                  <a:pt x="43941" y="9144"/>
                </a:lnTo>
                <a:lnTo>
                  <a:pt x="52243" y="10241"/>
                </a:lnTo>
                <a:lnTo>
                  <a:pt x="58935" y="13535"/>
                </a:lnTo>
                <a:lnTo>
                  <a:pt x="64021" y="19023"/>
                </a:lnTo>
                <a:lnTo>
                  <a:pt x="67500" y="26708"/>
                </a:lnTo>
                <a:lnTo>
                  <a:pt x="68465" y="29349"/>
                </a:lnTo>
                <a:lnTo>
                  <a:pt x="68960" y="33477"/>
                </a:lnTo>
                <a:lnTo>
                  <a:pt x="68960" y="44526"/>
                </a:lnTo>
                <a:lnTo>
                  <a:pt x="65557" y="44526"/>
                </a:lnTo>
                <a:lnTo>
                  <a:pt x="58423" y="44943"/>
                </a:lnTo>
                <a:lnTo>
                  <a:pt x="15379" y="57632"/>
                </a:lnTo>
                <a:lnTo>
                  <a:pt x="0" y="80886"/>
                </a:lnTo>
                <a:lnTo>
                  <a:pt x="0" y="93586"/>
                </a:lnTo>
                <a:lnTo>
                  <a:pt x="37871" y="113538"/>
                </a:lnTo>
                <a:lnTo>
                  <a:pt x="40627" y="113372"/>
                </a:lnTo>
                <a:lnTo>
                  <a:pt x="62725" y="105460"/>
                </a:lnTo>
                <a:lnTo>
                  <a:pt x="64036" y="104394"/>
                </a:lnTo>
                <a:lnTo>
                  <a:pt x="42494" y="104394"/>
                </a:lnTo>
                <a:lnTo>
                  <a:pt x="36817" y="104228"/>
                </a:lnTo>
                <a:lnTo>
                  <a:pt x="32042" y="102158"/>
                </a:lnTo>
                <a:lnTo>
                  <a:pt x="24282" y="94246"/>
                </a:lnTo>
                <a:lnTo>
                  <a:pt x="22442" y="89954"/>
                </a:lnTo>
                <a:lnTo>
                  <a:pt x="22491" y="78828"/>
                </a:lnTo>
                <a:lnTo>
                  <a:pt x="57861" y="54330"/>
                </a:lnTo>
                <a:lnTo>
                  <a:pt x="89258" y="53187"/>
                </a:lnTo>
                <a:lnTo>
                  <a:pt x="89180" y="44526"/>
                </a:lnTo>
                <a:lnTo>
                  <a:pt x="89103" y="31572"/>
                </a:lnTo>
                <a:lnTo>
                  <a:pt x="88709" y="29019"/>
                </a:lnTo>
                <a:lnTo>
                  <a:pt x="87650" y="25971"/>
                </a:lnTo>
                <a:lnTo>
                  <a:pt x="85470" y="19456"/>
                </a:lnTo>
                <a:lnTo>
                  <a:pt x="80606" y="13182"/>
                </a:lnTo>
                <a:lnTo>
                  <a:pt x="75030" y="9144"/>
                </a:lnTo>
                <a:close/>
              </a:path>
              <a:path w="111760" h="113665">
                <a:moveTo>
                  <a:pt x="90561" y="96469"/>
                </a:moveTo>
                <a:lnTo>
                  <a:pt x="71627" y="96469"/>
                </a:lnTo>
                <a:lnTo>
                  <a:pt x="71692" y="97713"/>
                </a:lnTo>
                <a:lnTo>
                  <a:pt x="72593" y="101257"/>
                </a:lnTo>
                <a:lnTo>
                  <a:pt x="74536" y="104724"/>
                </a:lnTo>
                <a:lnTo>
                  <a:pt x="80365" y="110985"/>
                </a:lnTo>
                <a:lnTo>
                  <a:pt x="84175" y="112471"/>
                </a:lnTo>
                <a:lnTo>
                  <a:pt x="93560" y="112141"/>
                </a:lnTo>
                <a:lnTo>
                  <a:pt x="98005" y="110655"/>
                </a:lnTo>
                <a:lnTo>
                  <a:pt x="106425" y="105041"/>
                </a:lnTo>
                <a:lnTo>
                  <a:pt x="109258" y="101168"/>
                </a:lnTo>
                <a:lnTo>
                  <a:pt x="109329" y="100926"/>
                </a:lnTo>
                <a:lnTo>
                  <a:pt x="93078" y="100926"/>
                </a:lnTo>
                <a:lnTo>
                  <a:pt x="91376" y="99441"/>
                </a:lnTo>
                <a:lnTo>
                  <a:pt x="90561" y="96469"/>
                </a:lnTo>
                <a:close/>
              </a:path>
              <a:path w="111760" h="113665">
                <a:moveTo>
                  <a:pt x="89258" y="53187"/>
                </a:moveTo>
                <a:lnTo>
                  <a:pt x="68872" y="53187"/>
                </a:lnTo>
                <a:lnTo>
                  <a:pt x="68834" y="74955"/>
                </a:lnTo>
                <a:lnTo>
                  <a:pt x="68726" y="78828"/>
                </a:lnTo>
                <a:lnTo>
                  <a:pt x="68554" y="82702"/>
                </a:lnTo>
                <a:lnTo>
                  <a:pt x="68224" y="83858"/>
                </a:lnTo>
                <a:lnTo>
                  <a:pt x="66611" y="89954"/>
                </a:lnTo>
                <a:lnTo>
                  <a:pt x="63449" y="94907"/>
                </a:lnTo>
                <a:lnTo>
                  <a:pt x="54063" y="102489"/>
                </a:lnTo>
                <a:lnTo>
                  <a:pt x="48640" y="104394"/>
                </a:lnTo>
                <a:lnTo>
                  <a:pt x="64036" y="104394"/>
                </a:lnTo>
                <a:lnTo>
                  <a:pt x="66205" y="102819"/>
                </a:lnTo>
                <a:lnTo>
                  <a:pt x="67170" y="101917"/>
                </a:lnTo>
                <a:lnTo>
                  <a:pt x="68795" y="99936"/>
                </a:lnTo>
                <a:lnTo>
                  <a:pt x="69443" y="99199"/>
                </a:lnTo>
                <a:lnTo>
                  <a:pt x="70408" y="98209"/>
                </a:lnTo>
                <a:lnTo>
                  <a:pt x="70815" y="97713"/>
                </a:lnTo>
                <a:lnTo>
                  <a:pt x="71627" y="96469"/>
                </a:lnTo>
                <a:lnTo>
                  <a:pt x="90561" y="96469"/>
                </a:lnTo>
                <a:lnTo>
                  <a:pt x="89750" y="93510"/>
                </a:lnTo>
                <a:lnTo>
                  <a:pt x="89467" y="89712"/>
                </a:lnTo>
                <a:lnTo>
                  <a:pt x="89342" y="62585"/>
                </a:lnTo>
                <a:lnTo>
                  <a:pt x="89258" y="53187"/>
                </a:lnTo>
                <a:close/>
              </a:path>
              <a:path w="111760" h="113665">
                <a:moveTo>
                  <a:pt x="111442" y="74955"/>
                </a:moveTo>
                <a:lnTo>
                  <a:pt x="101739" y="74955"/>
                </a:lnTo>
                <a:lnTo>
                  <a:pt x="101623" y="91198"/>
                </a:lnTo>
                <a:lnTo>
                  <a:pt x="101333" y="94322"/>
                </a:lnTo>
                <a:lnTo>
                  <a:pt x="99707" y="99606"/>
                </a:lnTo>
                <a:lnTo>
                  <a:pt x="98094" y="100926"/>
                </a:lnTo>
                <a:lnTo>
                  <a:pt x="109329" y="100926"/>
                </a:lnTo>
                <a:lnTo>
                  <a:pt x="110718" y="96227"/>
                </a:lnTo>
                <a:lnTo>
                  <a:pt x="111036" y="95072"/>
                </a:lnTo>
                <a:lnTo>
                  <a:pt x="111290" y="91198"/>
                </a:lnTo>
                <a:lnTo>
                  <a:pt x="111362" y="88061"/>
                </a:lnTo>
                <a:lnTo>
                  <a:pt x="111442" y="74955"/>
                </a:lnTo>
                <a:close/>
              </a:path>
              <a:path w="111760" h="113665">
                <a:moveTo>
                  <a:pt x="44678" y="0"/>
                </a:moveTo>
                <a:lnTo>
                  <a:pt x="7035" y="16243"/>
                </a:lnTo>
                <a:lnTo>
                  <a:pt x="7098" y="26136"/>
                </a:lnTo>
                <a:lnTo>
                  <a:pt x="8254" y="29184"/>
                </a:lnTo>
                <a:lnTo>
                  <a:pt x="13106" y="34137"/>
                </a:lnTo>
                <a:lnTo>
                  <a:pt x="16103" y="35369"/>
                </a:lnTo>
                <a:lnTo>
                  <a:pt x="25006" y="35369"/>
                </a:lnTo>
                <a:lnTo>
                  <a:pt x="27520" y="11125"/>
                </a:lnTo>
                <a:lnTo>
                  <a:pt x="28168" y="10883"/>
                </a:lnTo>
                <a:lnTo>
                  <a:pt x="31076" y="9893"/>
                </a:lnTo>
                <a:lnTo>
                  <a:pt x="33096" y="9563"/>
                </a:lnTo>
                <a:lnTo>
                  <a:pt x="38277" y="9232"/>
                </a:lnTo>
                <a:lnTo>
                  <a:pt x="41033" y="9144"/>
                </a:lnTo>
                <a:lnTo>
                  <a:pt x="75030" y="9144"/>
                </a:lnTo>
                <a:lnTo>
                  <a:pt x="73329" y="7912"/>
                </a:lnTo>
                <a:lnTo>
                  <a:pt x="67438" y="4446"/>
                </a:lnTo>
                <a:lnTo>
                  <a:pt x="60699" y="1974"/>
                </a:lnTo>
                <a:lnTo>
                  <a:pt x="53112" y="493"/>
                </a:lnTo>
                <a:lnTo>
                  <a:pt x="446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444192" y="5130270"/>
            <a:ext cx="110532" cy="66212"/>
          </a:xfrm>
          <a:custGeom>
            <a:avLst/>
            <a:gdLst/>
            <a:ahLst/>
            <a:cxnLst/>
            <a:rect l="l" t="t" r="r" b="b"/>
            <a:pathLst>
              <a:path w="111760" h="113665">
                <a:moveTo>
                  <a:pt x="25009" y="35374"/>
                </a:moveTo>
                <a:lnTo>
                  <a:pt x="23228" y="35374"/>
                </a:lnTo>
                <a:lnTo>
                  <a:pt x="19667" y="35374"/>
                </a:lnTo>
                <a:lnTo>
                  <a:pt x="16106" y="35374"/>
                </a:lnTo>
                <a:lnTo>
                  <a:pt x="13111" y="34138"/>
                </a:lnTo>
                <a:lnTo>
                  <a:pt x="10683" y="31664"/>
                </a:lnTo>
                <a:lnTo>
                  <a:pt x="8255" y="29190"/>
                </a:lnTo>
                <a:lnTo>
                  <a:pt x="7041" y="25974"/>
                </a:lnTo>
                <a:lnTo>
                  <a:pt x="7041" y="22016"/>
                </a:lnTo>
                <a:lnTo>
                  <a:pt x="7041" y="16244"/>
                </a:lnTo>
                <a:lnTo>
                  <a:pt x="9793" y="11131"/>
                </a:lnTo>
                <a:lnTo>
                  <a:pt x="44677" y="0"/>
                </a:lnTo>
                <a:lnTo>
                  <a:pt x="53114" y="494"/>
                </a:lnTo>
                <a:lnTo>
                  <a:pt x="87897" y="26716"/>
                </a:lnTo>
                <a:lnTo>
                  <a:pt x="88706" y="29025"/>
                </a:lnTo>
                <a:lnTo>
                  <a:pt x="89111" y="31581"/>
                </a:lnTo>
                <a:lnTo>
                  <a:pt x="89111" y="34385"/>
                </a:lnTo>
                <a:lnTo>
                  <a:pt x="89126" y="37740"/>
                </a:lnTo>
                <a:lnTo>
                  <a:pt x="89171" y="43600"/>
                </a:lnTo>
                <a:lnTo>
                  <a:pt x="89247" y="51964"/>
                </a:lnTo>
                <a:lnTo>
                  <a:pt x="89354" y="62833"/>
                </a:lnTo>
                <a:lnTo>
                  <a:pt x="89354" y="80150"/>
                </a:lnTo>
                <a:lnTo>
                  <a:pt x="89354" y="88066"/>
                </a:lnTo>
                <a:lnTo>
                  <a:pt x="89758" y="93508"/>
                </a:lnTo>
                <a:lnTo>
                  <a:pt x="90568" y="96477"/>
                </a:lnTo>
                <a:lnTo>
                  <a:pt x="91377" y="99445"/>
                </a:lnTo>
                <a:lnTo>
                  <a:pt x="93077" y="100929"/>
                </a:lnTo>
                <a:lnTo>
                  <a:pt x="95667" y="100929"/>
                </a:lnTo>
                <a:lnTo>
                  <a:pt x="98095" y="100929"/>
                </a:lnTo>
                <a:lnTo>
                  <a:pt x="99714" y="99610"/>
                </a:lnTo>
                <a:lnTo>
                  <a:pt x="100523" y="96971"/>
                </a:lnTo>
                <a:lnTo>
                  <a:pt x="101332" y="94332"/>
                </a:lnTo>
                <a:lnTo>
                  <a:pt x="101737" y="89962"/>
                </a:lnTo>
                <a:lnTo>
                  <a:pt x="101737" y="83860"/>
                </a:lnTo>
                <a:lnTo>
                  <a:pt x="101737" y="74955"/>
                </a:lnTo>
                <a:lnTo>
                  <a:pt x="111449" y="74955"/>
                </a:lnTo>
                <a:lnTo>
                  <a:pt x="111449" y="84602"/>
                </a:lnTo>
                <a:lnTo>
                  <a:pt x="102223" y="107856"/>
                </a:lnTo>
                <a:lnTo>
                  <a:pt x="98014" y="110659"/>
                </a:lnTo>
                <a:lnTo>
                  <a:pt x="93562" y="112144"/>
                </a:lnTo>
                <a:lnTo>
                  <a:pt x="88868" y="112309"/>
                </a:lnTo>
                <a:lnTo>
                  <a:pt x="84174" y="112474"/>
                </a:lnTo>
                <a:lnTo>
                  <a:pt x="80370" y="110989"/>
                </a:lnTo>
                <a:lnTo>
                  <a:pt x="77456" y="107856"/>
                </a:lnTo>
                <a:lnTo>
                  <a:pt x="74542" y="104722"/>
                </a:lnTo>
                <a:lnTo>
                  <a:pt x="72600" y="101259"/>
                </a:lnTo>
                <a:lnTo>
                  <a:pt x="71628" y="97466"/>
                </a:lnTo>
                <a:lnTo>
                  <a:pt x="71628" y="96477"/>
                </a:lnTo>
                <a:lnTo>
                  <a:pt x="71143" y="97219"/>
                </a:lnTo>
                <a:lnTo>
                  <a:pt x="70819" y="97713"/>
                </a:lnTo>
                <a:lnTo>
                  <a:pt x="70414" y="98208"/>
                </a:lnTo>
                <a:lnTo>
                  <a:pt x="69929" y="98703"/>
                </a:lnTo>
                <a:lnTo>
                  <a:pt x="69443" y="99198"/>
                </a:lnTo>
                <a:lnTo>
                  <a:pt x="68796" y="99940"/>
                </a:lnTo>
                <a:lnTo>
                  <a:pt x="67986" y="100929"/>
                </a:lnTo>
                <a:lnTo>
                  <a:pt x="67177" y="101919"/>
                </a:lnTo>
                <a:lnTo>
                  <a:pt x="66206" y="102826"/>
                </a:lnTo>
                <a:lnTo>
                  <a:pt x="65073" y="103650"/>
                </a:lnTo>
                <a:lnTo>
                  <a:pt x="63939" y="104475"/>
                </a:lnTo>
                <a:lnTo>
                  <a:pt x="62725" y="105464"/>
                </a:lnTo>
                <a:lnTo>
                  <a:pt x="61430" y="106619"/>
                </a:lnTo>
                <a:lnTo>
                  <a:pt x="60136" y="107773"/>
                </a:lnTo>
                <a:lnTo>
                  <a:pt x="58679" y="108680"/>
                </a:lnTo>
                <a:lnTo>
                  <a:pt x="57060" y="109340"/>
                </a:lnTo>
                <a:lnTo>
                  <a:pt x="55441" y="110000"/>
                </a:lnTo>
                <a:lnTo>
                  <a:pt x="53661" y="110659"/>
                </a:lnTo>
                <a:lnTo>
                  <a:pt x="51718" y="111319"/>
                </a:lnTo>
                <a:lnTo>
                  <a:pt x="49776" y="111979"/>
                </a:lnTo>
                <a:lnTo>
                  <a:pt x="47671" y="112474"/>
                </a:lnTo>
                <a:lnTo>
                  <a:pt x="45405" y="112803"/>
                </a:lnTo>
                <a:lnTo>
                  <a:pt x="43139" y="113133"/>
                </a:lnTo>
                <a:lnTo>
                  <a:pt x="40630" y="113381"/>
                </a:lnTo>
                <a:lnTo>
                  <a:pt x="37878" y="113546"/>
                </a:lnTo>
                <a:lnTo>
                  <a:pt x="30776" y="113066"/>
                </a:lnTo>
                <a:lnTo>
                  <a:pt x="0" y="93590"/>
                </a:lnTo>
                <a:lnTo>
                  <a:pt x="0" y="84355"/>
                </a:lnTo>
                <a:lnTo>
                  <a:pt x="0" y="80892"/>
                </a:lnTo>
                <a:lnTo>
                  <a:pt x="566" y="77593"/>
                </a:lnTo>
                <a:lnTo>
                  <a:pt x="1699" y="74460"/>
                </a:lnTo>
                <a:lnTo>
                  <a:pt x="2832" y="71326"/>
                </a:lnTo>
                <a:lnTo>
                  <a:pt x="5018" y="67946"/>
                </a:lnTo>
                <a:lnTo>
                  <a:pt x="8255" y="64318"/>
                </a:lnTo>
                <a:lnTo>
                  <a:pt x="11492" y="60689"/>
                </a:lnTo>
                <a:lnTo>
                  <a:pt x="15377" y="57638"/>
                </a:lnTo>
                <a:lnTo>
                  <a:pt x="19910" y="55165"/>
                </a:lnTo>
                <a:lnTo>
                  <a:pt x="24442" y="52691"/>
                </a:lnTo>
                <a:lnTo>
                  <a:pt x="65558" y="44527"/>
                </a:lnTo>
                <a:lnTo>
                  <a:pt x="68958" y="44527"/>
                </a:lnTo>
                <a:lnTo>
                  <a:pt x="68958" y="39085"/>
                </a:lnTo>
                <a:lnTo>
                  <a:pt x="68958" y="33478"/>
                </a:lnTo>
                <a:lnTo>
                  <a:pt x="68472" y="29355"/>
                </a:lnTo>
                <a:lnTo>
                  <a:pt x="43948" y="9152"/>
                </a:lnTo>
                <a:lnTo>
                  <a:pt x="41034" y="9152"/>
                </a:lnTo>
                <a:lnTo>
                  <a:pt x="38283" y="9235"/>
                </a:lnTo>
                <a:lnTo>
                  <a:pt x="35693" y="9400"/>
                </a:lnTo>
                <a:lnTo>
                  <a:pt x="33103" y="9565"/>
                </a:lnTo>
                <a:lnTo>
                  <a:pt x="31079" y="9895"/>
                </a:lnTo>
                <a:lnTo>
                  <a:pt x="29622" y="10389"/>
                </a:lnTo>
                <a:lnTo>
                  <a:pt x="28165" y="10884"/>
                </a:lnTo>
                <a:lnTo>
                  <a:pt x="27518" y="11131"/>
                </a:lnTo>
                <a:lnTo>
                  <a:pt x="27680" y="11131"/>
                </a:lnTo>
                <a:lnTo>
                  <a:pt x="31241" y="13605"/>
                </a:lnTo>
                <a:lnTo>
                  <a:pt x="33022" y="17234"/>
                </a:lnTo>
                <a:lnTo>
                  <a:pt x="33022" y="22016"/>
                </a:lnTo>
                <a:lnTo>
                  <a:pt x="33022" y="26139"/>
                </a:lnTo>
                <a:lnTo>
                  <a:pt x="31727" y="29355"/>
                </a:lnTo>
                <a:lnTo>
                  <a:pt x="29137" y="31664"/>
                </a:lnTo>
                <a:lnTo>
                  <a:pt x="25009" y="353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466286" y="5161252"/>
            <a:ext cx="46474" cy="29962"/>
          </a:xfrm>
          <a:custGeom>
            <a:avLst/>
            <a:gdLst/>
            <a:ahLst/>
            <a:cxnLst/>
            <a:rect l="l" t="t" r="r" b="b"/>
            <a:pathLst>
              <a:path w="46989" h="51434">
                <a:moveTo>
                  <a:pt x="0" y="31416"/>
                </a:moveTo>
                <a:lnTo>
                  <a:pt x="0" y="36529"/>
                </a:lnTo>
                <a:lnTo>
                  <a:pt x="1942" y="41064"/>
                </a:lnTo>
                <a:lnTo>
                  <a:pt x="5827" y="45022"/>
                </a:lnTo>
                <a:lnTo>
                  <a:pt x="9712" y="48980"/>
                </a:lnTo>
                <a:lnTo>
                  <a:pt x="14487" y="51042"/>
                </a:lnTo>
                <a:lnTo>
                  <a:pt x="20153" y="51207"/>
                </a:lnTo>
                <a:lnTo>
                  <a:pt x="26304" y="51207"/>
                </a:lnTo>
                <a:lnTo>
                  <a:pt x="31727" y="49310"/>
                </a:lnTo>
                <a:lnTo>
                  <a:pt x="36421" y="45517"/>
                </a:lnTo>
                <a:lnTo>
                  <a:pt x="41115" y="41724"/>
                </a:lnTo>
                <a:lnTo>
                  <a:pt x="44272" y="36776"/>
                </a:lnTo>
                <a:lnTo>
                  <a:pt x="45891" y="30674"/>
                </a:lnTo>
                <a:lnTo>
                  <a:pt x="46214" y="29520"/>
                </a:lnTo>
                <a:lnTo>
                  <a:pt x="46457" y="24077"/>
                </a:lnTo>
                <a:lnTo>
                  <a:pt x="46619" y="14347"/>
                </a:lnTo>
                <a:lnTo>
                  <a:pt x="46619" y="4782"/>
                </a:lnTo>
                <a:lnTo>
                  <a:pt x="46538" y="0"/>
                </a:lnTo>
                <a:lnTo>
                  <a:pt x="46376" y="0"/>
                </a:lnTo>
                <a:lnTo>
                  <a:pt x="45081" y="0"/>
                </a:lnTo>
                <a:lnTo>
                  <a:pt x="43382" y="82"/>
                </a:lnTo>
                <a:lnTo>
                  <a:pt x="41277" y="247"/>
                </a:lnTo>
                <a:lnTo>
                  <a:pt x="39173" y="412"/>
                </a:lnTo>
                <a:lnTo>
                  <a:pt x="35531" y="1154"/>
                </a:lnTo>
                <a:lnTo>
                  <a:pt x="30351" y="2473"/>
                </a:lnTo>
                <a:lnTo>
                  <a:pt x="25171" y="3793"/>
                </a:lnTo>
                <a:lnTo>
                  <a:pt x="5099" y="16574"/>
                </a:lnTo>
                <a:lnTo>
                  <a:pt x="1861" y="20697"/>
                </a:lnTo>
                <a:lnTo>
                  <a:pt x="161" y="25644"/>
                </a:lnTo>
                <a:lnTo>
                  <a:pt x="0" y="314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622120" y="5086043"/>
            <a:ext cx="726688" cy="14551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451830" y="51419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02" y="9893"/>
                </a:lnTo>
                <a:lnTo>
                  <a:pt x="158318" y="9639"/>
                </a:lnTo>
                <a:lnTo>
                  <a:pt x="160578" y="8318"/>
                </a:lnTo>
                <a:lnTo>
                  <a:pt x="161709" y="6756"/>
                </a:lnTo>
                <a:lnTo>
                  <a:pt x="161588" y="2794"/>
                </a:lnTo>
                <a:lnTo>
                  <a:pt x="160502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18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502" y="56730"/>
                </a:lnTo>
                <a:lnTo>
                  <a:pt x="161709" y="55079"/>
                </a:lnTo>
                <a:lnTo>
                  <a:pt x="161709" y="51282"/>
                </a:lnTo>
                <a:lnTo>
                  <a:pt x="160578" y="49631"/>
                </a:lnTo>
                <a:lnTo>
                  <a:pt x="158318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451830" y="51419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9" y="0"/>
                </a:lnTo>
                <a:lnTo>
                  <a:pt x="160497" y="1319"/>
                </a:lnTo>
                <a:lnTo>
                  <a:pt x="161711" y="2968"/>
                </a:lnTo>
                <a:lnTo>
                  <a:pt x="161711" y="4947"/>
                </a:lnTo>
                <a:lnTo>
                  <a:pt x="161711" y="6761"/>
                </a:lnTo>
                <a:lnTo>
                  <a:pt x="160578" y="8328"/>
                </a:lnTo>
                <a:lnTo>
                  <a:pt x="158312" y="9647"/>
                </a:lnTo>
                <a:lnTo>
                  <a:pt x="81098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451830" y="5169898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12" y="0"/>
                </a:lnTo>
                <a:lnTo>
                  <a:pt x="160578" y="1649"/>
                </a:lnTo>
                <a:lnTo>
                  <a:pt x="161711" y="3298"/>
                </a:lnTo>
                <a:lnTo>
                  <a:pt x="161711" y="4947"/>
                </a:lnTo>
                <a:lnTo>
                  <a:pt x="161711" y="7091"/>
                </a:lnTo>
                <a:lnTo>
                  <a:pt x="160497" y="8740"/>
                </a:lnTo>
                <a:lnTo>
                  <a:pt x="158069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721985" y="5158802"/>
            <a:ext cx="938893" cy="0"/>
          </a:xfrm>
          <a:custGeom>
            <a:avLst/>
            <a:gdLst/>
            <a:ahLst/>
            <a:cxnLst/>
            <a:rect l="l" t="t" r="r" b="b"/>
            <a:pathLst>
              <a:path w="949325">
                <a:moveTo>
                  <a:pt x="0" y="0"/>
                </a:moveTo>
                <a:lnTo>
                  <a:pt x="949147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747198" y="4971091"/>
            <a:ext cx="866226" cy="13020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08619" y="5206359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78943" y="11620"/>
                </a:moveTo>
                <a:lnTo>
                  <a:pt x="39331" y="11620"/>
                </a:lnTo>
                <a:lnTo>
                  <a:pt x="46541" y="12332"/>
                </a:lnTo>
                <a:lnTo>
                  <a:pt x="52873" y="14466"/>
                </a:lnTo>
                <a:lnTo>
                  <a:pt x="71128" y="49720"/>
                </a:lnTo>
                <a:lnTo>
                  <a:pt x="71145" y="53098"/>
                </a:lnTo>
                <a:lnTo>
                  <a:pt x="70904" y="55816"/>
                </a:lnTo>
                <a:lnTo>
                  <a:pt x="64096" y="76111"/>
                </a:lnTo>
                <a:lnTo>
                  <a:pt x="62890" y="78498"/>
                </a:lnTo>
                <a:lnTo>
                  <a:pt x="60947" y="82778"/>
                </a:lnTo>
                <a:lnTo>
                  <a:pt x="59245" y="85420"/>
                </a:lnTo>
                <a:lnTo>
                  <a:pt x="54394" y="91693"/>
                </a:lnTo>
                <a:lnTo>
                  <a:pt x="52527" y="94157"/>
                </a:lnTo>
                <a:lnTo>
                  <a:pt x="22339" y="129209"/>
                </a:lnTo>
                <a:lnTo>
                  <a:pt x="20878" y="130860"/>
                </a:lnTo>
                <a:lnTo>
                  <a:pt x="17487" y="134810"/>
                </a:lnTo>
                <a:lnTo>
                  <a:pt x="13436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5"/>
                </a:lnTo>
                <a:lnTo>
                  <a:pt x="64" y="155765"/>
                </a:lnTo>
                <a:lnTo>
                  <a:pt x="0" y="164744"/>
                </a:lnTo>
                <a:lnTo>
                  <a:pt x="90081" y="164744"/>
                </a:lnTo>
                <a:lnTo>
                  <a:pt x="90081" y="164007"/>
                </a:lnTo>
                <a:lnTo>
                  <a:pt x="90563" y="163347"/>
                </a:lnTo>
                <a:lnTo>
                  <a:pt x="91782" y="155765"/>
                </a:lnTo>
                <a:lnTo>
                  <a:pt x="93627" y="141985"/>
                </a:lnTo>
                <a:lnTo>
                  <a:pt x="40792" y="141985"/>
                </a:lnTo>
                <a:lnTo>
                  <a:pt x="22339" y="141744"/>
                </a:lnTo>
                <a:lnTo>
                  <a:pt x="44011" y="120809"/>
                </a:lnTo>
                <a:lnTo>
                  <a:pt x="50506" y="114657"/>
                </a:lnTo>
                <a:lnTo>
                  <a:pt x="56151" y="109431"/>
                </a:lnTo>
                <a:lnTo>
                  <a:pt x="66897" y="99813"/>
                </a:lnTo>
                <a:lnTo>
                  <a:pt x="72118" y="94989"/>
                </a:lnTo>
                <a:lnTo>
                  <a:pt x="95262" y="63576"/>
                </a:lnTo>
                <a:lnTo>
                  <a:pt x="96875" y="49720"/>
                </a:lnTo>
                <a:lnTo>
                  <a:pt x="95849" y="39221"/>
                </a:lnTo>
                <a:lnTo>
                  <a:pt x="92998" y="29743"/>
                </a:lnTo>
                <a:lnTo>
                  <a:pt x="88324" y="21284"/>
                </a:lnTo>
                <a:lnTo>
                  <a:pt x="81826" y="13842"/>
                </a:lnTo>
                <a:lnTo>
                  <a:pt x="78943" y="11620"/>
                </a:lnTo>
                <a:close/>
              </a:path>
              <a:path w="97154" h="165100">
                <a:moveTo>
                  <a:pt x="96875" y="117995"/>
                </a:moveTo>
                <a:lnTo>
                  <a:pt x="87172" y="117995"/>
                </a:lnTo>
                <a:lnTo>
                  <a:pt x="87077" y="119227"/>
                </a:lnTo>
                <a:lnTo>
                  <a:pt x="84416" y="133083"/>
                </a:lnTo>
                <a:lnTo>
                  <a:pt x="40792" y="141985"/>
                </a:lnTo>
                <a:lnTo>
                  <a:pt x="93627" y="141985"/>
                </a:lnTo>
                <a:lnTo>
                  <a:pt x="95669" y="126733"/>
                </a:lnTo>
                <a:lnTo>
                  <a:pt x="96723" y="119227"/>
                </a:lnTo>
                <a:lnTo>
                  <a:pt x="96875" y="118732"/>
                </a:lnTo>
                <a:lnTo>
                  <a:pt x="96875" y="117995"/>
                </a:lnTo>
                <a:close/>
              </a:path>
              <a:path w="97154" h="165100">
                <a:moveTo>
                  <a:pt x="44919" y="0"/>
                </a:moveTo>
                <a:lnTo>
                  <a:pt x="7238" y="19582"/>
                </a:lnTo>
                <a:lnTo>
                  <a:pt x="80" y="42434"/>
                </a:lnTo>
                <a:lnTo>
                  <a:pt x="117" y="47904"/>
                </a:lnTo>
                <a:lnTo>
                  <a:pt x="1295" y="51206"/>
                </a:lnTo>
                <a:lnTo>
                  <a:pt x="6476" y="57137"/>
                </a:lnTo>
                <a:lnTo>
                  <a:pt x="9956" y="58623"/>
                </a:lnTo>
                <a:lnTo>
                  <a:pt x="14325" y="58623"/>
                </a:lnTo>
                <a:lnTo>
                  <a:pt x="14731" y="28943"/>
                </a:lnTo>
                <a:lnTo>
                  <a:pt x="14325" y="28854"/>
                </a:lnTo>
                <a:lnTo>
                  <a:pt x="14325" y="28193"/>
                </a:lnTo>
                <a:lnTo>
                  <a:pt x="15138" y="26631"/>
                </a:lnTo>
                <a:lnTo>
                  <a:pt x="18376" y="21348"/>
                </a:lnTo>
                <a:lnTo>
                  <a:pt x="21208" y="18630"/>
                </a:lnTo>
                <a:lnTo>
                  <a:pt x="29298" y="13030"/>
                </a:lnTo>
                <a:lnTo>
                  <a:pt x="33997" y="11620"/>
                </a:lnTo>
                <a:lnTo>
                  <a:pt x="78943" y="11620"/>
                </a:lnTo>
                <a:lnTo>
                  <a:pt x="73968" y="7784"/>
                </a:lnTo>
                <a:lnTo>
                  <a:pt x="65197" y="3459"/>
                </a:lnTo>
                <a:lnTo>
                  <a:pt x="55513" y="864"/>
                </a:lnTo>
                <a:lnTo>
                  <a:pt x="44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08619" y="5206357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14325" y="58628"/>
                </a:moveTo>
                <a:lnTo>
                  <a:pt x="0" y="47578"/>
                </a:lnTo>
                <a:lnTo>
                  <a:pt x="0" y="43290"/>
                </a:lnTo>
                <a:lnTo>
                  <a:pt x="19697" y="7235"/>
                </a:lnTo>
                <a:lnTo>
                  <a:pt x="44919" y="0"/>
                </a:lnTo>
                <a:lnTo>
                  <a:pt x="55512" y="865"/>
                </a:lnTo>
                <a:lnTo>
                  <a:pt x="88322" y="21289"/>
                </a:lnTo>
                <a:lnTo>
                  <a:pt x="96881" y="49722"/>
                </a:lnTo>
                <a:lnTo>
                  <a:pt x="96881" y="56814"/>
                </a:lnTo>
                <a:lnTo>
                  <a:pt x="95262" y="63575"/>
                </a:lnTo>
                <a:lnTo>
                  <a:pt x="92024" y="70007"/>
                </a:lnTo>
                <a:lnTo>
                  <a:pt x="88787" y="76439"/>
                </a:lnTo>
                <a:lnTo>
                  <a:pt x="60945" y="105135"/>
                </a:lnTo>
                <a:lnTo>
                  <a:pt x="56149" y="109433"/>
                </a:lnTo>
                <a:lnTo>
                  <a:pt x="50504" y="114659"/>
                </a:lnTo>
                <a:lnTo>
                  <a:pt x="44009" y="120812"/>
                </a:lnTo>
                <a:lnTo>
                  <a:pt x="36664" y="127893"/>
                </a:lnTo>
                <a:lnTo>
                  <a:pt x="22338" y="141746"/>
                </a:lnTo>
                <a:lnTo>
                  <a:pt x="40792" y="141994"/>
                </a:lnTo>
                <a:lnTo>
                  <a:pt x="81341" y="140757"/>
                </a:lnTo>
                <a:lnTo>
                  <a:pt x="87168" y="118740"/>
                </a:lnTo>
                <a:lnTo>
                  <a:pt x="87168" y="117998"/>
                </a:lnTo>
                <a:lnTo>
                  <a:pt x="96881" y="117998"/>
                </a:lnTo>
                <a:lnTo>
                  <a:pt x="96881" y="118740"/>
                </a:lnTo>
                <a:lnTo>
                  <a:pt x="96719" y="119235"/>
                </a:lnTo>
                <a:lnTo>
                  <a:pt x="95667" y="126739"/>
                </a:lnTo>
                <a:lnTo>
                  <a:pt x="93724" y="141252"/>
                </a:lnTo>
                <a:lnTo>
                  <a:pt x="91782" y="155765"/>
                </a:lnTo>
                <a:lnTo>
                  <a:pt x="90568" y="163351"/>
                </a:lnTo>
                <a:lnTo>
                  <a:pt x="90082" y="164010"/>
                </a:lnTo>
                <a:lnTo>
                  <a:pt x="90082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6" y="153373"/>
                </a:lnTo>
                <a:lnTo>
                  <a:pt x="2428" y="152054"/>
                </a:lnTo>
                <a:lnTo>
                  <a:pt x="4856" y="149168"/>
                </a:lnTo>
                <a:lnTo>
                  <a:pt x="8741" y="144715"/>
                </a:lnTo>
                <a:lnTo>
                  <a:pt x="13435" y="139438"/>
                </a:lnTo>
                <a:lnTo>
                  <a:pt x="17482" y="134820"/>
                </a:lnTo>
                <a:lnTo>
                  <a:pt x="20881" y="130862"/>
                </a:lnTo>
                <a:lnTo>
                  <a:pt x="22338" y="129213"/>
                </a:lnTo>
                <a:lnTo>
                  <a:pt x="25090" y="126162"/>
                </a:lnTo>
                <a:lnTo>
                  <a:pt x="29137" y="121709"/>
                </a:lnTo>
                <a:lnTo>
                  <a:pt x="33184" y="117256"/>
                </a:lnTo>
                <a:lnTo>
                  <a:pt x="35935" y="114205"/>
                </a:lnTo>
                <a:lnTo>
                  <a:pt x="37392" y="112556"/>
                </a:lnTo>
                <a:lnTo>
                  <a:pt x="38849" y="110907"/>
                </a:lnTo>
                <a:lnTo>
                  <a:pt x="41196" y="108186"/>
                </a:lnTo>
                <a:lnTo>
                  <a:pt x="44434" y="104393"/>
                </a:lnTo>
                <a:lnTo>
                  <a:pt x="47671" y="100600"/>
                </a:lnTo>
                <a:lnTo>
                  <a:pt x="49938" y="97796"/>
                </a:lnTo>
                <a:lnTo>
                  <a:pt x="51232" y="95982"/>
                </a:lnTo>
                <a:lnTo>
                  <a:pt x="52527" y="94168"/>
                </a:lnTo>
                <a:lnTo>
                  <a:pt x="54389" y="91694"/>
                </a:lnTo>
                <a:lnTo>
                  <a:pt x="56817" y="88560"/>
                </a:lnTo>
                <a:lnTo>
                  <a:pt x="59245" y="85427"/>
                </a:lnTo>
                <a:lnTo>
                  <a:pt x="60945" y="82788"/>
                </a:lnTo>
                <a:lnTo>
                  <a:pt x="61916" y="80644"/>
                </a:lnTo>
                <a:lnTo>
                  <a:pt x="62887" y="78500"/>
                </a:lnTo>
                <a:lnTo>
                  <a:pt x="64101" y="76109"/>
                </a:lnTo>
                <a:lnTo>
                  <a:pt x="65558" y="73470"/>
                </a:lnTo>
                <a:lnTo>
                  <a:pt x="67015" y="70832"/>
                </a:lnTo>
                <a:lnTo>
                  <a:pt x="68067" y="68193"/>
                </a:lnTo>
                <a:lnTo>
                  <a:pt x="68715" y="65554"/>
                </a:lnTo>
                <a:lnTo>
                  <a:pt x="69362" y="62916"/>
                </a:lnTo>
                <a:lnTo>
                  <a:pt x="69929" y="60442"/>
                </a:lnTo>
                <a:lnTo>
                  <a:pt x="70414" y="58133"/>
                </a:lnTo>
                <a:lnTo>
                  <a:pt x="70900" y="55824"/>
                </a:lnTo>
                <a:lnTo>
                  <a:pt x="71143" y="53103"/>
                </a:lnTo>
                <a:lnTo>
                  <a:pt x="71143" y="49970"/>
                </a:lnTo>
                <a:lnTo>
                  <a:pt x="52871" y="14471"/>
                </a:lnTo>
                <a:lnTo>
                  <a:pt x="39335" y="11626"/>
                </a:lnTo>
                <a:lnTo>
                  <a:pt x="33993" y="11626"/>
                </a:lnTo>
                <a:lnTo>
                  <a:pt x="29299" y="13028"/>
                </a:lnTo>
                <a:lnTo>
                  <a:pt x="25252" y="15832"/>
                </a:lnTo>
                <a:lnTo>
                  <a:pt x="21205" y="18635"/>
                </a:lnTo>
                <a:lnTo>
                  <a:pt x="18372" y="21356"/>
                </a:lnTo>
                <a:lnTo>
                  <a:pt x="16753" y="23995"/>
                </a:lnTo>
                <a:lnTo>
                  <a:pt x="15135" y="26634"/>
                </a:lnTo>
                <a:lnTo>
                  <a:pt x="14325" y="28200"/>
                </a:lnTo>
                <a:lnTo>
                  <a:pt x="14325" y="28695"/>
                </a:lnTo>
                <a:lnTo>
                  <a:pt x="14325" y="28860"/>
                </a:lnTo>
                <a:lnTo>
                  <a:pt x="14730" y="28943"/>
                </a:lnTo>
                <a:lnTo>
                  <a:pt x="15539" y="28943"/>
                </a:lnTo>
                <a:lnTo>
                  <a:pt x="18453" y="28943"/>
                </a:lnTo>
                <a:lnTo>
                  <a:pt x="21448" y="30097"/>
                </a:lnTo>
                <a:lnTo>
                  <a:pt x="24523" y="32406"/>
                </a:lnTo>
                <a:lnTo>
                  <a:pt x="27599" y="34715"/>
                </a:lnTo>
                <a:lnTo>
                  <a:pt x="29137" y="38508"/>
                </a:lnTo>
                <a:lnTo>
                  <a:pt x="29137" y="43785"/>
                </a:lnTo>
                <a:lnTo>
                  <a:pt x="29137" y="47908"/>
                </a:lnTo>
                <a:lnTo>
                  <a:pt x="27842" y="51372"/>
                </a:lnTo>
                <a:lnTo>
                  <a:pt x="25252" y="54175"/>
                </a:lnTo>
                <a:lnTo>
                  <a:pt x="22662" y="56979"/>
                </a:lnTo>
                <a:lnTo>
                  <a:pt x="19020" y="58463"/>
                </a:lnTo>
                <a:lnTo>
                  <a:pt x="14325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36615" y="5199154"/>
            <a:ext cx="29517" cy="103203"/>
          </a:xfrm>
          <a:custGeom>
            <a:avLst/>
            <a:gdLst/>
            <a:ahLst/>
            <a:cxnLst/>
            <a:rect l="l" t="t" r="r" b="b"/>
            <a:pathLst>
              <a:path w="29845" h="177165">
                <a:moveTo>
                  <a:pt x="18453" y="0"/>
                </a:moveTo>
                <a:lnTo>
                  <a:pt x="10680" y="0"/>
                </a:lnTo>
                <a:lnTo>
                  <a:pt x="7289" y="1397"/>
                </a:lnTo>
                <a:lnTo>
                  <a:pt x="1460" y="7010"/>
                </a:lnTo>
                <a:lnTo>
                  <a:pt x="0" y="10134"/>
                </a:lnTo>
                <a:lnTo>
                  <a:pt x="0" y="13601"/>
                </a:lnTo>
                <a:lnTo>
                  <a:pt x="4851" y="70497"/>
                </a:lnTo>
                <a:lnTo>
                  <a:pt x="8556" y="111874"/>
                </a:lnTo>
                <a:lnTo>
                  <a:pt x="11899" y="128143"/>
                </a:lnTo>
                <a:lnTo>
                  <a:pt x="17564" y="128143"/>
                </a:lnTo>
                <a:lnTo>
                  <a:pt x="26647" y="46120"/>
                </a:lnTo>
                <a:lnTo>
                  <a:pt x="29375" y="13601"/>
                </a:lnTo>
                <a:lnTo>
                  <a:pt x="29222" y="9804"/>
                </a:lnTo>
                <a:lnTo>
                  <a:pt x="27686" y="6591"/>
                </a:lnTo>
                <a:lnTo>
                  <a:pt x="21856" y="1320"/>
                </a:lnTo>
                <a:lnTo>
                  <a:pt x="18453" y="0"/>
                </a:lnTo>
                <a:close/>
              </a:path>
              <a:path w="29845" h="177165">
                <a:moveTo>
                  <a:pt x="15290" y="147180"/>
                </a:moveTo>
                <a:lnTo>
                  <a:pt x="11087" y="147180"/>
                </a:lnTo>
                <a:lnTo>
                  <a:pt x="7531" y="148501"/>
                </a:lnTo>
                <a:lnTo>
                  <a:pt x="1701" y="153784"/>
                </a:lnTo>
                <a:lnTo>
                  <a:pt x="241" y="157416"/>
                </a:lnTo>
                <a:lnTo>
                  <a:pt x="241" y="162026"/>
                </a:lnTo>
                <a:lnTo>
                  <a:pt x="406" y="166979"/>
                </a:lnTo>
                <a:lnTo>
                  <a:pt x="1866" y="170688"/>
                </a:lnTo>
                <a:lnTo>
                  <a:pt x="7365" y="175628"/>
                </a:lnTo>
                <a:lnTo>
                  <a:pt x="10769" y="176872"/>
                </a:lnTo>
                <a:lnTo>
                  <a:pt x="18859" y="176872"/>
                </a:lnTo>
                <a:lnTo>
                  <a:pt x="22263" y="175628"/>
                </a:lnTo>
                <a:lnTo>
                  <a:pt x="27762" y="170688"/>
                </a:lnTo>
                <a:lnTo>
                  <a:pt x="29133" y="166979"/>
                </a:lnTo>
                <a:lnTo>
                  <a:pt x="29133" y="157416"/>
                </a:lnTo>
                <a:lnTo>
                  <a:pt x="27762" y="153860"/>
                </a:lnTo>
                <a:lnTo>
                  <a:pt x="22263" y="148920"/>
                </a:lnTo>
                <a:lnTo>
                  <a:pt x="19024" y="147510"/>
                </a:lnTo>
                <a:lnTo>
                  <a:pt x="15290" y="147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236615" y="5199152"/>
            <a:ext cx="29517" cy="74720"/>
          </a:xfrm>
          <a:custGeom>
            <a:avLst/>
            <a:gdLst/>
            <a:ahLst/>
            <a:cxnLst/>
            <a:rect l="l" t="t" r="r" b="b"/>
            <a:pathLst>
              <a:path w="29845" h="128270">
                <a:moveTo>
                  <a:pt x="0" y="13605"/>
                </a:moveTo>
                <a:lnTo>
                  <a:pt x="0" y="10142"/>
                </a:lnTo>
                <a:lnTo>
                  <a:pt x="1456" y="7008"/>
                </a:lnTo>
                <a:lnTo>
                  <a:pt x="4370" y="4205"/>
                </a:lnTo>
                <a:lnTo>
                  <a:pt x="7284" y="1401"/>
                </a:lnTo>
                <a:lnTo>
                  <a:pt x="10683" y="0"/>
                </a:lnTo>
                <a:lnTo>
                  <a:pt x="14568" y="0"/>
                </a:lnTo>
                <a:lnTo>
                  <a:pt x="18453" y="0"/>
                </a:lnTo>
                <a:lnTo>
                  <a:pt x="21852" y="1319"/>
                </a:lnTo>
                <a:lnTo>
                  <a:pt x="24766" y="3958"/>
                </a:lnTo>
                <a:lnTo>
                  <a:pt x="27680" y="6596"/>
                </a:lnTo>
                <a:lnTo>
                  <a:pt x="29218" y="9812"/>
                </a:lnTo>
                <a:lnTo>
                  <a:pt x="29380" y="13605"/>
                </a:lnTo>
                <a:lnTo>
                  <a:pt x="29076" y="17795"/>
                </a:lnTo>
                <a:lnTo>
                  <a:pt x="24523" y="70255"/>
                </a:lnTo>
                <a:lnTo>
                  <a:pt x="20821" y="111690"/>
                </a:lnTo>
                <a:lnTo>
                  <a:pt x="17563" y="128141"/>
                </a:lnTo>
                <a:lnTo>
                  <a:pt x="14811" y="128141"/>
                </a:lnTo>
                <a:lnTo>
                  <a:pt x="11897" y="128141"/>
                </a:lnTo>
                <a:lnTo>
                  <a:pt x="4856" y="70502"/>
                </a:lnTo>
                <a:lnTo>
                  <a:pt x="1214" y="28819"/>
                </a:lnTo>
                <a:lnTo>
                  <a:pt x="303" y="17903"/>
                </a:lnTo>
                <a:lnTo>
                  <a:pt x="0" y="13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236854" y="5284893"/>
            <a:ext cx="28888" cy="17385"/>
          </a:xfrm>
          <a:custGeom>
            <a:avLst/>
            <a:gdLst/>
            <a:ahLst/>
            <a:cxnLst/>
            <a:rect l="l" t="t" r="r" b="b"/>
            <a:pathLst>
              <a:path w="29210" h="29845">
                <a:moveTo>
                  <a:pt x="0" y="14842"/>
                </a:moveTo>
                <a:lnTo>
                  <a:pt x="0" y="10224"/>
                </a:lnTo>
                <a:lnTo>
                  <a:pt x="1456" y="6596"/>
                </a:lnTo>
                <a:lnTo>
                  <a:pt x="4370" y="3958"/>
                </a:lnTo>
                <a:lnTo>
                  <a:pt x="7284" y="1319"/>
                </a:lnTo>
                <a:lnTo>
                  <a:pt x="10845" y="0"/>
                </a:lnTo>
                <a:lnTo>
                  <a:pt x="15054" y="0"/>
                </a:lnTo>
                <a:lnTo>
                  <a:pt x="28894" y="10224"/>
                </a:lnTo>
                <a:lnTo>
                  <a:pt x="28894" y="14842"/>
                </a:lnTo>
                <a:lnTo>
                  <a:pt x="28894" y="19790"/>
                </a:lnTo>
                <a:lnTo>
                  <a:pt x="27518" y="23500"/>
                </a:lnTo>
                <a:lnTo>
                  <a:pt x="24766" y="25974"/>
                </a:lnTo>
                <a:lnTo>
                  <a:pt x="22014" y="28448"/>
                </a:lnTo>
                <a:lnTo>
                  <a:pt x="18615" y="29685"/>
                </a:lnTo>
                <a:lnTo>
                  <a:pt x="14568" y="29685"/>
                </a:lnTo>
                <a:lnTo>
                  <a:pt x="10521" y="29685"/>
                </a:lnTo>
                <a:lnTo>
                  <a:pt x="7122" y="28448"/>
                </a:lnTo>
                <a:lnTo>
                  <a:pt x="4370" y="25974"/>
                </a:lnTo>
                <a:lnTo>
                  <a:pt x="1618" y="23500"/>
                </a:lnTo>
                <a:lnTo>
                  <a:pt x="161" y="19790"/>
                </a:lnTo>
                <a:lnTo>
                  <a:pt x="0" y="148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769490" y="51419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76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02" y="9893"/>
                </a:lnTo>
                <a:lnTo>
                  <a:pt x="158318" y="9639"/>
                </a:lnTo>
                <a:lnTo>
                  <a:pt x="160578" y="8318"/>
                </a:lnTo>
                <a:lnTo>
                  <a:pt x="161709" y="6756"/>
                </a:lnTo>
                <a:lnTo>
                  <a:pt x="161588" y="2794"/>
                </a:lnTo>
                <a:lnTo>
                  <a:pt x="160502" y="1308"/>
                </a:lnTo>
                <a:lnTo>
                  <a:pt x="158076" y="0"/>
                </a:lnTo>
                <a:close/>
              </a:path>
              <a:path w="161925" h="58420">
                <a:moveTo>
                  <a:pt x="158318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76" y="57873"/>
                </a:lnTo>
                <a:lnTo>
                  <a:pt x="160502" y="56730"/>
                </a:lnTo>
                <a:lnTo>
                  <a:pt x="161709" y="55079"/>
                </a:lnTo>
                <a:lnTo>
                  <a:pt x="161709" y="51282"/>
                </a:lnTo>
                <a:lnTo>
                  <a:pt x="160578" y="49631"/>
                </a:lnTo>
                <a:lnTo>
                  <a:pt x="158318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769491" y="51419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9" y="0"/>
                </a:lnTo>
                <a:lnTo>
                  <a:pt x="160497" y="1319"/>
                </a:lnTo>
                <a:lnTo>
                  <a:pt x="161711" y="2968"/>
                </a:lnTo>
                <a:lnTo>
                  <a:pt x="161711" y="4947"/>
                </a:lnTo>
                <a:lnTo>
                  <a:pt x="161711" y="6761"/>
                </a:lnTo>
                <a:lnTo>
                  <a:pt x="160578" y="8328"/>
                </a:lnTo>
                <a:lnTo>
                  <a:pt x="158312" y="9647"/>
                </a:lnTo>
                <a:lnTo>
                  <a:pt x="81098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69491" y="5169898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12" y="0"/>
                </a:lnTo>
                <a:lnTo>
                  <a:pt x="160578" y="1649"/>
                </a:lnTo>
                <a:lnTo>
                  <a:pt x="161711" y="3298"/>
                </a:lnTo>
                <a:lnTo>
                  <a:pt x="161711" y="4947"/>
                </a:lnTo>
                <a:lnTo>
                  <a:pt x="161711" y="7091"/>
                </a:lnTo>
                <a:lnTo>
                  <a:pt x="160497" y="8740"/>
                </a:lnTo>
                <a:lnTo>
                  <a:pt x="158069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039651" y="5158802"/>
            <a:ext cx="950197" cy="0"/>
          </a:xfrm>
          <a:custGeom>
            <a:avLst/>
            <a:gdLst/>
            <a:ahLst/>
            <a:cxnLst/>
            <a:rect l="l" t="t" r="r" b="b"/>
            <a:pathLst>
              <a:path w="960754">
                <a:moveTo>
                  <a:pt x="0" y="0"/>
                </a:moveTo>
                <a:lnTo>
                  <a:pt x="960564" y="0"/>
                </a:lnTo>
              </a:path>
            </a:pathLst>
          </a:custGeom>
          <a:ln w="14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062939" y="4976895"/>
            <a:ext cx="879673" cy="12440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465904" y="5199154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78943" y="11620"/>
                </a:moveTo>
                <a:lnTo>
                  <a:pt x="39331" y="11620"/>
                </a:lnTo>
                <a:lnTo>
                  <a:pt x="46540" y="12332"/>
                </a:lnTo>
                <a:lnTo>
                  <a:pt x="52868" y="14466"/>
                </a:lnTo>
                <a:lnTo>
                  <a:pt x="71128" y="49720"/>
                </a:lnTo>
                <a:lnTo>
                  <a:pt x="71145" y="53098"/>
                </a:lnTo>
                <a:lnTo>
                  <a:pt x="70904" y="55816"/>
                </a:lnTo>
                <a:lnTo>
                  <a:pt x="64096" y="76098"/>
                </a:lnTo>
                <a:lnTo>
                  <a:pt x="62890" y="78498"/>
                </a:lnTo>
                <a:lnTo>
                  <a:pt x="60947" y="82778"/>
                </a:lnTo>
                <a:lnTo>
                  <a:pt x="59245" y="85420"/>
                </a:lnTo>
                <a:lnTo>
                  <a:pt x="54394" y="91694"/>
                </a:lnTo>
                <a:lnTo>
                  <a:pt x="52527" y="94157"/>
                </a:lnTo>
                <a:lnTo>
                  <a:pt x="22339" y="129209"/>
                </a:lnTo>
                <a:lnTo>
                  <a:pt x="20878" y="130860"/>
                </a:lnTo>
                <a:lnTo>
                  <a:pt x="17487" y="134810"/>
                </a:lnTo>
                <a:lnTo>
                  <a:pt x="13436" y="139433"/>
                </a:lnTo>
                <a:lnTo>
                  <a:pt x="8737" y="144716"/>
                </a:lnTo>
                <a:lnTo>
                  <a:pt x="4851" y="149161"/>
                </a:lnTo>
                <a:lnTo>
                  <a:pt x="2425" y="152044"/>
                </a:lnTo>
                <a:lnTo>
                  <a:pt x="482" y="154686"/>
                </a:lnTo>
                <a:lnTo>
                  <a:pt x="64" y="155752"/>
                </a:lnTo>
                <a:lnTo>
                  <a:pt x="0" y="164744"/>
                </a:lnTo>
                <a:lnTo>
                  <a:pt x="90081" y="164744"/>
                </a:lnTo>
                <a:lnTo>
                  <a:pt x="90081" y="164007"/>
                </a:lnTo>
                <a:lnTo>
                  <a:pt x="90563" y="163347"/>
                </a:lnTo>
                <a:lnTo>
                  <a:pt x="91782" y="155752"/>
                </a:lnTo>
                <a:lnTo>
                  <a:pt x="93626" y="141986"/>
                </a:lnTo>
                <a:lnTo>
                  <a:pt x="40792" y="141986"/>
                </a:lnTo>
                <a:lnTo>
                  <a:pt x="22339" y="141744"/>
                </a:lnTo>
                <a:lnTo>
                  <a:pt x="44011" y="120807"/>
                </a:lnTo>
                <a:lnTo>
                  <a:pt x="50506" y="114652"/>
                </a:lnTo>
                <a:lnTo>
                  <a:pt x="56151" y="109425"/>
                </a:lnTo>
                <a:lnTo>
                  <a:pt x="66897" y="99813"/>
                </a:lnTo>
                <a:lnTo>
                  <a:pt x="72118" y="94989"/>
                </a:lnTo>
                <a:lnTo>
                  <a:pt x="95262" y="63576"/>
                </a:lnTo>
                <a:lnTo>
                  <a:pt x="96875" y="49720"/>
                </a:lnTo>
                <a:lnTo>
                  <a:pt x="95849" y="39221"/>
                </a:lnTo>
                <a:lnTo>
                  <a:pt x="92998" y="29743"/>
                </a:lnTo>
                <a:lnTo>
                  <a:pt x="88324" y="21284"/>
                </a:lnTo>
                <a:lnTo>
                  <a:pt x="81826" y="13843"/>
                </a:lnTo>
                <a:lnTo>
                  <a:pt x="78943" y="11620"/>
                </a:lnTo>
                <a:close/>
              </a:path>
              <a:path w="97154" h="165100">
                <a:moveTo>
                  <a:pt x="96875" y="117995"/>
                </a:moveTo>
                <a:lnTo>
                  <a:pt x="87172" y="117995"/>
                </a:lnTo>
                <a:lnTo>
                  <a:pt x="87077" y="119227"/>
                </a:lnTo>
                <a:lnTo>
                  <a:pt x="84416" y="133083"/>
                </a:lnTo>
                <a:lnTo>
                  <a:pt x="40792" y="141986"/>
                </a:lnTo>
                <a:lnTo>
                  <a:pt x="93626" y="141986"/>
                </a:lnTo>
                <a:lnTo>
                  <a:pt x="95669" y="126733"/>
                </a:lnTo>
                <a:lnTo>
                  <a:pt x="96723" y="119227"/>
                </a:lnTo>
                <a:lnTo>
                  <a:pt x="96875" y="118732"/>
                </a:lnTo>
                <a:lnTo>
                  <a:pt x="96875" y="117995"/>
                </a:lnTo>
                <a:close/>
              </a:path>
              <a:path w="97154" h="165100">
                <a:moveTo>
                  <a:pt x="44919" y="0"/>
                </a:moveTo>
                <a:lnTo>
                  <a:pt x="7238" y="19582"/>
                </a:lnTo>
                <a:lnTo>
                  <a:pt x="80" y="42432"/>
                </a:lnTo>
                <a:lnTo>
                  <a:pt x="117" y="47904"/>
                </a:lnTo>
                <a:lnTo>
                  <a:pt x="1295" y="51206"/>
                </a:lnTo>
                <a:lnTo>
                  <a:pt x="6476" y="57137"/>
                </a:lnTo>
                <a:lnTo>
                  <a:pt x="9956" y="58623"/>
                </a:lnTo>
                <a:lnTo>
                  <a:pt x="14325" y="58623"/>
                </a:lnTo>
                <a:lnTo>
                  <a:pt x="14731" y="28943"/>
                </a:lnTo>
                <a:lnTo>
                  <a:pt x="14325" y="28854"/>
                </a:lnTo>
                <a:lnTo>
                  <a:pt x="14325" y="28194"/>
                </a:lnTo>
                <a:lnTo>
                  <a:pt x="15138" y="26631"/>
                </a:lnTo>
                <a:lnTo>
                  <a:pt x="18376" y="21348"/>
                </a:lnTo>
                <a:lnTo>
                  <a:pt x="21208" y="18630"/>
                </a:lnTo>
                <a:lnTo>
                  <a:pt x="29298" y="13030"/>
                </a:lnTo>
                <a:lnTo>
                  <a:pt x="33997" y="11620"/>
                </a:lnTo>
                <a:lnTo>
                  <a:pt x="78943" y="11620"/>
                </a:lnTo>
                <a:lnTo>
                  <a:pt x="73968" y="7784"/>
                </a:lnTo>
                <a:lnTo>
                  <a:pt x="65197" y="3459"/>
                </a:lnTo>
                <a:lnTo>
                  <a:pt x="55513" y="864"/>
                </a:lnTo>
                <a:lnTo>
                  <a:pt x="44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65903" y="5199152"/>
            <a:ext cx="96087" cy="96175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14325" y="58628"/>
                </a:moveTo>
                <a:lnTo>
                  <a:pt x="0" y="47578"/>
                </a:lnTo>
                <a:lnTo>
                  <a:pt x="0" y="43290"/>
                </a:lnTo>
                <a:lnTo>
                  <a:pt x="19697" y="7235"/>
                </a:lnTo>
                <a:lnTo>
                  <a:pt x="44919" y="0"/>
                </a:lnTo>
                <a:lnTo>
                  <a:pt x="55512" y="865"/>
                </a:lnTo>
                <a:lnTo>
                  <a:pt x="88322" y="21289"/>
                </a:lnTo>
                <a:lnTo>
                  <a:pt x="96881" y="49722"/>
                </a:lnTo>
                <a:lnTo>
                  <a:pt x="96881" y="56814"/>
                </a:lnTo>
                <a:lnTo>
                  <a:pt x="95262" y="63575"/>
                </a:lnTo>
                <a:lnTo>
                  <a:pt x="92024" y="70007"/>
                </a:lnTo>
                <a:lnTo>
                  <a:pt x="88787" y="76439"/>
                </a:lnTo>
                <a:lnTo>
                  <a:pt x="60945" y="105135"/>
                </a:lnTo>
                <a:lnTo>
                  <a:pt x="56149" y="109433"/>
                </a:lnTo>
                <a:lnTo>
                  <a:pt x="50504" y="114659"/>
                </a:lnTo>
                <a:lnTo>
                  <a:pt x="44009" y="120812"/>
                </a:lnTo>
                <a:lnTo>
                  <a:pt x="36664" y="127893"/>
                </a:lnTo>
                <a:lnTo>
                  <a:pt x="22338" y="141746"/>
                </a:lnTo>
                <a:lnTo>
                  <a:pt x="40792" y="141994"/>
                </a:lnTo>
                <a:lnTo>
                  <a:pt x="81341" y="140757"/>
                </a:lnTo>
                <a:lnTo>
                  <a:pt x="87168" y="118740"/>
                </a:lnTo>
                <a:lnTo>
                  <a:pt x="87168" y="117998"/>
                </a:lnTo>
                <a:lnTo>
                  <a:pt x="96881" y="117998"/>
                </a:lnTo>
                <a:lnTo>
                  <a:pt x="96881" y="118740"/>
                </a:lnTo>
                <a:lnTo>
                  <a:pt x="96719" y="119235"/>
                </a:lnTo>
                <a:lnTo>
                  <a:pt x="95667" y="126739"/>
                </a:lnTo>
                <a:lnTo>
                  <a:pt x="93724" y="141252"/>
                </a:lnTo>
                <a:lnTo>
                  <a:pt x="91782" y="155765"/>
                </a:lnTo>
                <a:lnTo>
                  <a:pt x="90568" y="163351"/>
                </a:lnTo>
                <a:lnTo>
                  <a:pt x="90082" y="164010"/>
                </a:lnTo>
                <a:lnTo>
                  <a:pt x="90082" y="164753"/>
                </a:lnTo>
                <a:lnTo>
                  <a:pt x="0" y="164753"/>
                </a:lnTo>
                <a:lnTo>
                  <a:pt x="0" y="160052"/>
                </a:lnTo>
                <a:lnTo>
                  <a:pt x="0" y="157084"/>
                </a:lnTo>
                <a:lnTo>
                  <a:pt x="0" y="155929"/>
                </a:lnTo>
                <a:lnTo>
                  <a:pt x="485" y="154692"/>
                </a:lnTo>
                <a:lnTo>
                  <a:pt x="1456" y="153373"/>
                </a:lnTo>
                <a:lnTo>
                  <a:pt x="2428" y="152054"/>
                </a:lnTo>
                <a:lnTo>
                  <a:pt x="4856" y="149168"/>
                </a:lnTo>
                <a:lnTo>
                  <a:pt x="8741" y="144715"/>
                </a:lnTo>
                <a:lnTo>
                  <a:pt x="13435" y="139438"/>
                </a:lnTo>
                <a:lnTo>
                  <a:pt x="17482" y="134820"/>
                </a:lnTo>
                <a:lnTo>
                  <a:pt x="20881" y="130862"/>
                </a:lnTo>
                <a:lnTo>
                  <a:pt x="22338" y="129213"/>
                </a:lnTo>
                <a:lnTo>
                  <a:pt x="25090" y="126162"/>
                </a:lnTo>
                <a:lnTo>
                  <a:pt x="29137" y="121709"/>
                </a:lnTo>
                <a:lnTo>
                  <a:pt x="33184" y="117256"/>
                </a:lnTo>
                <a:lnTo>
                  <a:pt x="35935" y="114205"/>
                </a:lnTo>
                <a:lnTo>
                  <a:pt x="37392" y="112556"/>
                </a:lnTo>
                <a:lnTo>
                  <a:pt x="38849" y="110907"/>
                </a:lnTo>
                <a:lnTo>
                  <a:pt x="41196" y="108186"/>
                </a:lnTo>
                <a:lnTo>
                  <a:pt x="44434" y="104393"/>
                </a:lnTo>
                <a:lnTo>
                  <a:pt x="47671" y="100600"/>
                </a:lnTo>
                <a:lnTo>
                  <a:pt x="49938" y="97796"/>
                </a:lnTo>
                <a:lnTo>
                  <a:pt x="51232" y="95982"/>
                </a:lnTo>
                <a:lnTo>
                  <a:pt x="52527" y="94168"/>
                </a:lnTo>
                <a:lnTo>
                  <a:pt x="54389" y="91694"/>
                </a:lnTo>
                <a:lnTo>
                  <a:pt x="56817" y="88560"/>
                </a:lnTo>
                <a:lnTo>
                  <a:pt x="59245" y="85427"/>
                </a:lnTo>
                <a:lnTo>
                  <a:pt x="60945" y="82788"/>
                </a:lnTo>
                <a:lnTo>
                  <a:pt x="61916" y="80644"/>
                </a:lnTo>
                <a:lnTo>
                  <a:pt x="62887" y="78500"/>
                </a:lnTo>
                <a:lnTo>
                  <a:pt x="64101" y="76109"/>
                </a:lnTo>
                <a:lnTo>
                  <a:pt x="65558" y="73470"/>
                </a:lnTo>
                <a:lnTo>
                  <a:pt x="67015" y="70832"/>
                </a:lnTo>
                <a:lnTo>
                  <a:pt x="68067" y="68193"/>
                </a:lnTo>
                <a:lnTo>
                  <a:pt x="68715" y="65554"/>
                </a:lnTo>
                <a:lnTo>
                  <a:pt x="69362" y="62916"/>
                </a:lnTo>
                <a:lnTo>
                  <a:pt x="69929" y="60442"/>
                </a:lnTo>
                <a:lnTo>
                  <a:pt x="70414" y="58133"/>
                </a:lnTo>
                <a:lnTo>
                  <a:pt x="70900" y="55824"/>
                </a:lnTo>
                <a:lnTo>
                  <a:pt x="71143" y="53103"/>
                </a:lnTo>
                <a:lnTo>
                  <a:pt x="71143" y="49970"/>
                </a:lnTo>
                <a:lnTo>
                  <a:pt x="52871" y="14471"/>
                </a:lnTo>
                <a:lnTo>
                  <a:pt x="39335" y="11626"/>
                </a:lnTo>
                <a:lnTo>
                  <a:pt x="33993" y="11626"/>
                </a:lnTo>
                <a:lnTo>
                  <a:pt x="29299" y="13028"/>
                </a:lnTo>
                <a:lnTo>
                  <a:pt x="25252" y="15832"/>
                </a:lnTo>
                <a:lnTo>
                  <a:pt x="21205" y="18635"/>
                </a:lnTo>
                <a:lnTo>
                  <a:pt x="18372" y="21356"/>
                </a:lnTo>
                <a:lnTo>
                  <a:pt x="16753" y="23995"/>
                </a:lnTo>
                <a:lnTo>
                  <a:pt x="15135" y="26634"/>
                </a:lnTo>
                <a:lnTo>
                  <a:pt x="14325" y="28200"/>
                </a:lnTo>
                <a:lnTo>
                  <a:pt x="14325" y="28695"/>
                </a:lnTo>
                <a:lnTo>
                  <a:pt x="14325" y="28860"/>
                </a:lnTo>
                <a:lnTo>
                  <a:pt x="14730" y="28943"/>
                </a:lnTo>
                <a:lnTo>
                  <a:pt x="15539" y="28943"/>
                </a:lnTo>
                <a:lnTo>
                  <a:pt x="18453" y="28943"/>
                </a:lnTo>
                <a:lnTo>
                  <a:pt x="21448" y="30097"/>
                </a:lnTo>
                <a:lnTo>
                  <a:pt x="24523" y="32406"/>
                </a:lnTo>
                <a:lnTo>
                  <a:pt x="27599" y="34715"/>
                </a:lnTo>
                <a:lnTo>
                  <a:pt x="29137" y="38508"/>
                </a:lnTo>
                <a:lnTo>
                  <a:pt x="29137" y="43785"/>
                </a:lnTo>
                <a:lnTo>
                  <a:pt x="29137" y="47908"/>
                </a:lnTo>
                <a:lnTo>
                  <a:pt x="27842" y="51372"/>
                </a:lnTo>
                <a:lnTo>
                  <a:pt x="25252" y="54175"/>
                </a:lnTo>
                <a:lnTo>
                  <a:pt x="22662" y="56979"/>
                </a:lnTo>
                <a:lnTo>
                  <a:pt x="19020" y="58463"/>
                </a:lnTo>
                <a:lnTo>
                  <a:pt x="14325" y="58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098919" y="5141948"/>
            <a:ext cx="160146" cy="34030"/>
          </a:xfrm>
          <a:custGeom>
            <a:avLst/>
            <a:gdLst/>
            <a:ahLst/>
            <a:cxnLst/>
            <a:rect l="l" t="t" r="r" b="b"/>
            <a:pathLst>
              <a:path w="161925" h="58420">
                <a:moveTo>
                  <a:pt x="158064" y="0"/>
                </a:moveTo>
                <a:lnTo>
                  <a:pt x="3403" y="0"/>
                </a:lnTo>
                <a:lnTo>
                  <a:pt x="1130" y="1143"/>
                </a:lnTo>
                <a:lnTo>
                  <a:pt x="0" y="2794"/>
                </a:lnTo>
                <a:lnTo>
                  <a:pt x="0" y="7416"/>
                </a:lnTo>
                <a:lnTo>
                  <a:pt x="1295" y="9067"/>
                </a:lnTo>
                <a:lnTo>
                  <a:pt x="3886" y="9893"/>
                </a:lnTo>
                <a:lnTo>
                  <a:pt x="81102" y="9893"/>
                </a:lnTo>
                <a:lnTo>
                  <a:pt x="158318" y="9639"/>
                </a:lnTo>
                <a:lnTo>
                  <a:pt x="160578" y="8318"/>
                </a:lnTo>
                <a:lnTo>
                  <a:pt x="161709" y="6756"/>
                </a:lnTo>
                <a:lnTo>
                  <a:pt x="161588" y="2794"/>
                </a:lnTo>
                <a:lnTo>
                  <a:pt x="160502" y="1308"/>
                </a:lnTo>
                <a:lnTo>
                  <a:pt x="158064" y="0"/>
                </a:lnTo>
                <a:close/>
              </a:path>
              <a:path w="161925" h="58420">
                <a:moveTo>
                  <a:pt x="158318" y="47980"/>
                </a:moveTo>
                <a:lnTo>
                  <a:pt x="3886" y="47980"/>
                </a:lnTo>
                <a:lnTo>
                  <a:pt x="1295" y="48806"/>
                </a:lnTo>
                <a:lnTo>
                  <a:pt x="0" y="50457"/>
                </a:lnTo>
                <a:lnTo>
                  <a:pt x="0" y="55079"/>
                </a:lnTo>
                <a:lnTo>
                  <a:pt x="1130" y="56730"/>
                </a:lnTo>
                <a:lnTo>
                  <a:pt x="3403" y="57873"/>
                </a:lnTo>
                <a:lnTo>
                  <a:pt x="158064" y="57873"/>
                </a:lnTo>
                <a:lnTo>
                  <a:pt x="160502" y="56730"/>
                </a:lnTo>
                <a:lnTo>
                  <a:pt x="161709" y="55079"/>
                </a:lnTo>
                <a:lnTo>
                  <a:pt x="161709" y="51282"/>
                </a:lnTo>
                <a:lnTo>
                  <a:pt x="160578" y="49631"/>
                </a:lnTo>
                <a:lnTo>
                  <a:pt x="158318" y="47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098918" y="5141943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803"/>
                </a:lnTo>
                <a:lnTo>
                  <a:pt x="1133" y="1154"/>
                </a:lnTo>
                <a:lnTo>
                  <a:pt x="3399" y="0"/>
                </a:lnTo>
                <a:lnTo>
                  <a:pt x="158069" y="0"/>
                </a:lnTo>
                <a:lnTo>
                  <a:pt x="160497" y="1319"/>
                </a:lnTo>
                <a:lnTo>
                  <a:pt x="161711" y="2968"/>
                </a:lnTo>
                <a:lnTo>
                  <a:pt x="161711" y="4947"/>
                </a:lnTo>
                <a:lnTo>
                  <a:pt x="161711" y="6761"/>
                </a:lnTo>
                <a:lnTo>
                  <a:pt x="160578" y="8328"/>
                </a:lnTo>
                <a:lnTo>
                  <a:pt x="158312" y="9647"/>
                </a:lnTo>
                <a:lnTo>
                  <a:pt x="81098" y="9895"/>
                </a:lnTo>
                <a:lnTo>
                  <a:pt x="3884" y="9895"/>
                </a:lnTo>
                <a:lnTo>
                  <a:pt x="1294" y="9070"/>
                </a:lnTo>
                <a:lnTo>
                  <a:pt x="0" y="742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098918" y="5169898"/>
            <a:ext cx="160146" cy="5918"/>
          </a:xfrm>
          <a:custGeom>
            <a:avLst/>
            <a:gdLst/>
            <a:ahLst/>
            <a:cxnLst/>
            <a:rect l="l" t="t" r="r" b="b"/>
            <a:pathLst>
              <a:path w="161925" h="10159">
                <a:moveTo>
                  <a:pt x="0" y="4947"/>
                </a:moveTo>
                <a:lnTo>
                  <a:pt x="0" y="2473"/>
                </a:lnTo>
                <a:lnTo>
                  <a:pt x="1294" y="824"/>
                </a:lnTo>
                <a:lnTo>
                  <a:pt x="3884" y="0"/>
                </a:lnTo>
                <a:lnTo>
                  <a:pt x="158312" y="0"/>
                </a:lnTo>
                <a:lnTo>
                  <a:pt x="160578" y="1649"/>
                </a:lnTo>
                <a:lnTo>
                  <a:pt x="161711" y="3298"/>
                </a:lnTo>
                <a:lnTo>
                  <a:pt x="161711" y="4947"/>
                </a:lnTo>
                <a:lnTo>
                  <a:pt x="161711" y="7091"/>
                </a:lnTo>
                <a:lnTo>
                  <a:pt x="160497" y="8740"/>
                </a:lnTo>
                <a:lnTo>
                  <a:pt x="158069" y="9895"/>
                </a:lnTo>
                <a:lnTo>
                  <a:pt x="3399" y="9895"/>
                </a:lnTo>
                <a:lnTo>
                  <a:pt x="1133" y="8740"/>
                </a:lnTo>
                <a:lnTo>
                  <a:pt x="0" y="7091"/>
                </a:lnTo>
                <a:lnTo>
                  <a:pt x="0" y="494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348419" y="5096704"/>
            <a:ext cx="541293" cy="10200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47741"/>
          </a:xfrm>
        </p:spPr>
        <p:txBody>
          <a:bodyPr>
            <a:normAutofit/>
          </a:bodyPr>
          <a:lstStyle/>
          <a:p>
            <a:r>
              <a:rPr lang="en-US" sz="3600" dirty="0"/>
              <a:t>Probability and Statistics</a:t>
            </a:r>
            <a:br>
              <a:rPr lang="en-US" dirty="0"/>
            </a:br>
            <a:r>
              <a:rPr lang="en-US" sz="2000" dirty="0"/>
              <a:t>Following A. </a:t>
            </a:r>
            <a:r>
              <a:rPr lang="en-US" sz="2000" dirty="0" err="1"/>
              <a:t>Hoecker</a:t>
            </a:r>
            <a:r>
              <a:rPr lang="en-US" sz="2000" dirty="0"/>
              <a:t>,  H. Voss and  K. Cranmer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56" y="2926804"/>
            <a:ext cx="8240562" cy="155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756" y="25596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Popular textbooks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56" y="4686646"/>
            <a:ext cx="8480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Machine learning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C.M. Bishop, Pattern Recognition and Machine Learning, Springer 2006</a:t>
            </a:r>
          </a:p>
          <a:p>
            <a:r>
              <a:rPr lang="en-US" b="1" dirty="0">
                <a:solidFill>
                  <a:srgbClr val="0000FF"/>
                </a:solidFill>
              </a:rPr>
              <a:t>T. Hastie, R. </a:t>
            </a:r>
            <a:r>
              <a:rPr lang="en-US" b="1" dirty="0" err="1">
                <a:solidFill>
                  <a:srgbClr val="0000FF"/>
                </a:solidFill>
              </a:rPr>
              <a:t>Tibshirani</a:t>
            </a:r>
            <a:r>
              <a:rPr lang="en-US" b="1" dirty="0">
                <a:solidFill>
                  <a:srgbClr val="0000FF"/>
                </a:solidFill>
              </a:rPr>
              <a:t>, J. Friedman, The elements of Statistical Learning, Springer 2001</a:t>
            </a:r>
          </a:p>
        </p:txBody>
      </p:sp>
    </p:spTree>
    <p:extLst>
      <p:ext uri="{BB962C8B-B14F-4D97-AF65-F5344CB8AC3E}">
        <p14:creationId xmlns:p14="http://schemas.microsoft.com/office/powerpoint/2010/main" val="113403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42900"/>
            <a:ext cx="8737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8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66700"/>
            <a:ext cx="87122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41300"/>
            <a:ext cx="85725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79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1300"/>
            <a:ext cx="86106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2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39700"/>
            <a:ext cx="8648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9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42900"/>
            <a:ext cx="86106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4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066800"/>
            <a:ext cx="85598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5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230585"/>
            <a:ext cx="8229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3600" spc="-112" dirty="0"/>
              <a:t>T</a:t>
            </a:r>
            <a:r>
              <a:rPr sz="3600" spc="-18" dirty="0"/>
              <a:t>erms</a:t>
            </a:r>
            <a:r>
              <a:rPr lang="en-US" sz="3600" spc="-18" dirty="0"/>
              <a:t> (Cranmer, Cowan)</a:t>
            </a:r>
            <a:endParaRPr sz="3600" spc="-18" dirty="0"/>
          </a:p>
        </p:txBody>
      </p:sp>
      <p:sp>
        <p:nvSpPr>
          <p:cNvPr id="7" name="object 7"/>
          <p:cNvSpPr txBox="1"/>
          <p:nvPr/>
        </p:nvSpPr>
        <p:spPr>
          <a:xfrm>
            <a:off x="223969" y="1186638"/>
            <a:ext cx="8386041" cy="5327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566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8" dirty="0">
                <a:solidFill>
                  <a:srgbClr val="941100"/>
                </a:solidFill>
                <a:latin typeface="Arial"/>
                <a:cs typeface="Arial"/>
              </a:rPr>
              <a:t>Random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variables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/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“observables”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-13" dirty="0">
                <a:solidFill>
                  <a:srgbClr val="941100"/>
                </a:solidFill>
                <a:latin typeface="Times New Roman"/>
                <a:cs typeface="Times New Roman"/>
              </a:rPr>
              <a:t>x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Helvetica"/>
              <a:buChar char="‣"/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642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Probability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lang="en-US" sz="2200" spc="-13" dirty="0">
                <a:solidFill>
                  <a:srgbClr val="941100"/>
                </a:solidFill>
                <a:latin typeface="Arial"/>
                <a:cs typeface="Arial"/>
              </a:rPr>
              <a:t>(mass)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and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pro</a:t>
            </a:r>
            <a:r>
              <a:rPr lang="en-US" sz="2200" spc="-9" dirty="0">
                <a:solidFill>
                  <a:srgbClr val="941100"/>
                </a:solidFill>
                <a:latin typeface="Arial"/>
                <a:cs typeface="Arial"/>
              </a:rPr>
              <a:t>ba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bility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density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function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(pdf)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p(</a:t>
            </a:r>
            <a:r>
              <a:rPr sz="2200" i="1" spc="-18" dirty="0">
                <a:solidFill>
                  <a:srgbClr val="941100"/>
                </a:solidFill>
                <a:latin typeface="Times New Roman"/>
                <a:cs typeface="Times New Roman"/>
              </a:rPr>
              <a:t>x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Helvetica"/>
              <a:buChar char="‣"/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642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Parametrized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Family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of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pdfs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/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“model”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p(</a:t>
            </a:r>
            <a:r>
              <a:rPr sz="2200" i="1" spc="-18" dirty="0">
                <a:solidFill>
                  <a:srgbClr val="941100"/>
                </a:solidFill>
                <a:latin typeface="Times New Roman"/>
                <a:cs typeface="Times New Roman"/>
              </a:rPr>
              <a:t>x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|</a:t>
            </a:r>
            <a:r>
              <a:rPr sz="2200" i="1" spc="179" dirty="0">
                <a:solidFill>
                  <a:srgbClr val="941100"/>
                </a:solidFill>
                <a:latin typeface="Times New Roman"/>
                <a:cs typeface="Times New Roman"/>
              </a:rPr>
              <a:t>α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Helvetica"/>
              <a:buChar char="‣"/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732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Parameter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179" dirty="0">
                <a:solidFill>
                  <a:srgbClr val="941100"/>
                </a:solidFill>
                <a:latin typeface="Times New Roman"/>
                <a:cs typeface="Times New Roman"/>
              </a:rPr>
              <a:t>α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Helvetica"/>
              <a:buChar char="‣"/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642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Likelihood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-13" dirty="0">
                <a:solidFill>
                  <a:srgbClr val="941100"/>
                </a:solidFill>
                <a:latin typeface="Times New Roman"/>
                <a:cs typeface="Times New Roman"/>
              </a:rPr>
              <a:t>L(</a:t>
            </a:r>
            <a:r>
              <a:rPr sz="2200" i="1" spc="179" dirty="0">
                <a:solidFill>
                  <a:srgbClr val="941100"/>
                </a:solidFill>
                <a:latin typeface="Times New Roman"/>
                <a:cs typeface="Times New Roman"/>
              </a:rPr>
              <a:t>α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Helvetica"/>
              <a:buChar char="‣"/>
            </a:pPr>
            <a:endParaRPr sz="2200" dirty="0">
              <a:latin typeface="Times New Roman"/>
              <a:cs typeface="Times New Roman"/>
            </a:endParaRPr>
          </a:p>
          <a:p>
            <a:pPr marL="426247" indent="-166396">
              <a:spcBef>
                <a:spcPts val="1642"/>
              </a:spcBef>
              <a:buSzPct val="68750"/>
              <a:buFont typeface="Helvetica"/>
              <a:buChar char="‣"/>
              <a:tabLst>
                <a:tab pos="426817" algn="l"/>
              </a:tabLst>
            </a:pP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Estimate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9" dirty="0">
                <a:solidFill>
                  <a:srgbClr val="941100"/>
                </a:solidFill>
                <a:latin typeface="Arial"/>
                <a:cs typeface="Arial"/>
              </a:rPr>
              <a:t>(of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a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spc="-13" dirty="0">
                <a:solidFill>
                  <a:srgbClr val="941100"/>
                </a:solidFill>
                <a:latin typeface="Arial"/>
                <a:cs typeface="Arial"/>
              </a:rPr>
              <a:t>parameter)</a:t>
            </a:r>
            <a:r>
              <a:rPr sz="22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200" i="1" spc="-929" dirty="0">
                <a:solidFill>
                  <a:srgbClr val="941100"/>
                </a:solidFill>
                <a:latin typeface="Times New Roman"/>
                <a:cs typeface="Times New Roman"/>
              </a:rPr>
              <a:t>α</a:t>
            </a:r>
            <a:r>
              <a:rPr sz="3200" i="1" spc="-20" baseline="23148" dirty="0">
                <a:solidFill>
                  <a:srgbClr val="941100"/>
                </a:solidFill>
                <a:latin typeface="Times New Roman"/>
                <a:cs typeface="Times New Roman"/>
              </a:rPr>
              <a:t>^</a:t>
            </a:r>
            <a:r>
              <a:rPr sz="3200" i="1" spc="-511" baseline="23148" dirty="0">
                <a:solidFill>
                  <a:srgbClr val="941100"/>
                </a:solidFill>
                <a:latin typeface="Times New Roman"/>
                <a:cs typeface="Times New Roman"/>
              </a:rPr>
              <a:t> 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(</a:t>
            </a:r>
            <a:r>
              <a:rPr sz="2200" i="1" spc="-18" dirty="0">
                <a:solidFill>
                  <a:srgbClr val="941100"/>
                </a:solidFill>
                <a:latin typeface="Times New Roman"/>
                <a:cs typeface="Times New Roman"/>
              </a:rPr>
              <a:t>x</a:t>
            </a:r>
            <a:r>
              <a:rPr sz="2200" i="1" spc="-9" dirty="0">
                <a:solidFill>
                  <a:srgbClr val="941100"/>
                </a:solidFill>
                <a:latin typeface="Times New Roman"/>
                <a:cs typeface="Times New Roman"/>
              </a:rPr>
              <a:t>)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250"/>
            <a:ext cx="0" cy="6655174"/>
          </a:xfrm>
          <a:custGeom>
            <a:avLst/>
            <a:gdLst/>
            <a:ahLst/>
            <a:cxnLst/>
            <a:rect l="l" t="t" r="r" b="b"/>
            <a:pathLst>
              <a:path h="7542530">
                <a:moveTo>
                  <a:pt x="0" y="0"/>
                </a:moveTo>
                <a:lnTo>
                  <a:pt x="0" y="7542215"/>
                </a:lnTo>
              </a:path>
            </a:pathLst>
          </a:custGeom>
          <a:ln w="12675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57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157370"/>
            <a:ext cx="8229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3600" spc="-22" dirty="0"/>
              <a:t>Random</a:t>
            </a:r>
            <a:r>
              <a:rPr sz="3600" dirty="0"/>
              <a:t> </a:t>
            </a:r>
            <a:r>
              <a:rPr sz="3600" spc="-18" dirty="0"/>
              <a:t>variable</a:t>
            </a:r>
            <a:r>
              <a:rPr sz="3600" dirty="0"/>
              <a:t> </a:t>
            </a:r>
            <a:r>
              <a:rPr sz="3600" spc="-9" dirty="0"/>
              <a:t>/</a:t>
            </a:r>
            <a:r>
              <a:rPr sz="3600" dirty="0"/>
              <a:t> </a:t>
            </a:r>
            <a:r>
              <a:rPr sz="3600" spc="-13" dirty="0"/>
              <a:t>observable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4955" y="903635"/>
            <a:ext cx="8616373" cy="44712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“Observables”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are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quantities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that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8" dirty="0">
                <a:solidFill>
                  <a:srgbClr val="0433FF"/>
                </a:solidFill>
                <a:latin typeface="Arial"/>
                <a:cs typeface="Arial"/>
              </a:rPr>
              <a:t>we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observe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or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measure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directly</a:t>
            </a:r>
            <a:endParaRPr sz="2300" dirty="0">
              <a:latin typeface="Arial"/>
              <a:cs typeface="Arial"/>
            </a:endParaRPr>
          </a:p>
          <a:p>
            <a:pPr marL="426247" indent="-166396">
              <a:spcBef>
                <a:spcPts val="780"/>
              </a:spcBef>
              <a:buSzPct val="69230"/>
              <a:buFont typeface="Lucida Grande"/>
              <a:buChar char="‣"/>
              <a:tabLst>
                <a:tab pos="426817" algn="l"/>
              </a:tabLst>
            </a:pPr>
            <a:r>
              <a:rPr sz="2300" spc="-22" dirty="0">
                <a:solidFill>
                  <a:srgbClr val="941100"/>
                </a:solidFill>
                <a:latin typeface="Arial"/>
                <a:cs typeface="Arial"/>
              </a:rPr>
              <a:t>T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hey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are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random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variables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under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repeated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observation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Lucida Grande"/>
              <a:buChar char="‣"/>
            </a:pPr>
            <a:endParaRPr sz="2300" dirty="0">
              <a:latin typeface="Times New Roman"/>
              <a:cs typeface="Times New Roman"/>
            </a:endParaRPr>
          </a:p>
          <a:p>
            <a:pPr marL="11397">
              <a:spcBef>
                <a:spcPts val="1683"/>
              </a:spcBef>
            </a:pP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Discrete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observables:</a:t>
            </a:r>
            <a:endParaRPr sz="2300" dirty="0">
              <a:latin typeface="Arial"/>
              <a:cs typeface="Arial"/>
            </a:endParaRPr>
          </a:p>
          <a:p>
            <a:pPr marL="426247" indent="-166396">
              <a:spcBef>
                <a:spcPts val="780"/>
              </a:spcBef>
              <a:buSzPct val="69230"/>
              <a:buFont typeface="Lucida Grande"/>
              <a:buChar char="‣"/>
              <a:tabLst>
                <a:tab pos="426817" algn="l"/>
              </a:tabLst>
            </a:pP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number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of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particles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seen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in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a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detector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in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8" dirty="0">
                <a:solidFill>
                  <a:srgbClr val="941100"/>
                </a:solidFill>
                <a:latin typeface="Arial"/>
                <a:cs typeface="Arial"/>
              </a:rPr>
              <a:t>some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time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interval</a:t>
            </a:r>
            <a:endParaRPr sz="2300" dirty="0">
              <a:latin typeface="Arial"/>
              <a:cs typeface="Arial"/>
            </a:endParaRPr>
          </a:p>
          <a:p>
            <a:pPr marL="426247" indent="-166396">
              <a:spcBef>
                <a:spcPts val="780"/>
              </a:spcBef>
              <a:buSzPct val="69230"/>
              <a:buFont typeface="Lucida Grande"/>
              <a:buChar char="‣"/>
              <a:tabLst>
                <a:tab pos="426817" algn="l"/>
              </a:tabLst>
            </a:pP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particle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type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(electron,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muon,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9" dirty="0">
                <a:solidFill>
                  <a:srgbClr val="941100"/>
                </a:solidFill>
                <a:latin typeface="Arial"/>
                <a:cs typeface="Arial"/>
              </a:rPr>
              <a:t>...)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or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charge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9" dirty="0">
                <a:solidFill>
                  <a:srgbClr val="941100"/>
                </a:solidFill>
                <a:latin typeface="Arial"/>
                <a:cs typeface="Arial"/>
              </a:rPr>
              <a:t>(+,-,0)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Lucida Grande"/>
              <a:buChar char="‣"/>
            </a:pPr>
            <a:endParaRPr sz="2300" dirty="0">
              <a:latin typeface="Times New Roman"/>
              <a:cs typeface="Times New Roman"/>
            </a:endParaRPr>
          </a:p>
          <a:p>
            <a:pPr marL="11397">
              <a:spcBef>
                <a:spcPts val="1683"/>
              </a:spcBef>
            </a:pP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Continuous</a:t>
            </a:r>
            <a:r>
              <a:rPr sz="2300" spc="-4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0433FF"/>
                </a:solidFill>
                <a:latin typeface="Arial"/>
                <a:cs typeface="Arial"/>
              </a:rPr>
              <a:t>observables:</a:t>
            </a:r>
            <a:endParaRPr sz="2300" dirty="0">
              <a:latin typeface="Arial"/>
              <a:cs typeface="Arial"/>
            </a:endParaRPr>
          </a:p>
          <a:p>
            <a:pPr marL="426247" indent="-166396">
              <a:spcBef>
                <a:spcPts val="780"/>
              </a:spcBef>
              <a:buSzPct val="69230"/>
              <a:buFont typeface="Lucida Grande"/>
              <a:buChar char="‣"/>
              <a:tabLst>
                <a:tab pos="426817" algn="l"/>
              </a:tabLst>
            </a:pP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energy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or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8" dirty="0">
                <a:solidFill>
                  <a:srgbClr val="941100"/>
                </a:solidFill>
                <a:latin typeface="Arial"/>
                <a:cs typeface="Arial"/>
              </a:rPr>
              <a:t>momentum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measured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in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a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detector</a:t>
            </a:r>
            <a:endParaRPr sz="2300" dirty="0">
              <a:latin typeface="Arial"/>
              <a:cs typeface="Arial"/>
            </a:endParaRPr>
          </a:p>
          <a:p>
            <a:pPr marL="426247" indent="-166396">
              <a:spcBef>
                <a:spcPts val="780"/>
              </a:spcBef>
              <a:buSzPct val="69230"/>
              <a:buFont typeface="Lucida Grande"/>
              <a:buChar char="‣"/>
              <a:tabLst>
                <a:tab pos="426817" algn="l"/>
              </a:tabLst>
            </a:pP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invariant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8" dirty="0">
                <a:solidFill>
                  <a:srgbClr val="941100"/>
                </a:solidFill>
                <a:latin typeface="Arial"/>
                <a:cs typeface="Arial"/>
              </a:rPr>
              <a:t>mass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formed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from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multiple</a:t>
            </a:r>
            <a:r>
              <a:rPr sz="2300" spc="-4" dirty="0">
                <a:solidFill>
                  <a:srgbClr val="941100"/>
                </a:solidFill>
                <a:latin typeface="Arial"/>
                <a:cs typeface="Arial"/>
              </a:rPr>
              <a:t> </a:t>
            </a:r>
            <a:r>
              <a:rPr sz="2300" spc="-13" dirty="0">
                <a:solidFill>
                  <a:srgbClr val="941100"/>
                </a:solidFill>
                <a:latin typeface="Arial"/>
                <a:cs typeface="Arial"/>
              </a:rPr>
              <a:t>particles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250"/>
            <a:ext cx="0" cy="6655174"/>
          </a:xfrm>
          <a:custGeom>
            <a:avLst/>
            <a:gdLst/>
            <a:ahLst/>
            <a:cxnLst/>
            <a:rect l="l" t="t" r="r" b="b"/>
            <a:pathLst>
              <a:path h="7542530">
                <a:moveTo>
                  <a:pt x="0" y="0"/>
                </a:moveTo>
                <a:lnTo>
                  <a:pt x="0" y="7542215"/>
                </a:lnTo>
              </a:path>
            </a:pathLst>
          </a:custGeom>
          <a:ln w="12675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90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36664" y="105291"/>
            <a:ext cx="726947" cy="98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389" y="226271"/>
            <a:ext cx="8229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5082"/>
            <a:r>
              <a:rPr sz="3600" b="1" dirty="0">
                <a:latin typeface="Arial"/>
                <a:cs typeface="Arial"/>
              </a:rPr>
              <a:t>Statistical</a:t>
            </a:r>
            <a:r>
              <a:rPr sz="3600" b="1" spc="-13" dirty="0">
                <a:latin typeface="Arial"/>
                <a:cs typeface="Arial"/>
              </a:rPr>
              <a:t> </a:t>
            </a:r>
            <a:r>
              <a:rPr sz="3600" b="1" spc="-4" dirty="0">
                <a:latin typeface="Arial"/>
                <a:cs typeface="Arial"/>
              </a:rPr>
              <a:t>Distri</a:t>
            </a:r>
            <a:r>
              <a:rPr sz="3600" b="1" spc="-13" dirty="0">
                <a:latin typeface="Arial"/>
                <a:cs typeface="Arial"/>
              </a:rPr>
              <a:t>b</a:t>
            </a:r>
            <a:r>
              <a:rPr sz="3600" b="1" dirty="0">
                <a:latin typeface="Arial"/>
                <a:cs typeface="Arial"/>
              </a:rPr>
              <a:t>uti</a:t>
            </a:r>
            <a:r>
              <a:rPr sz="3600" b="1" spc="-18" dirty="0">
                <a:latin typeface="Arial"/>
                <a:cs typeface="Arial"/>
              </a:rPr>
              <a:t>o</a:t>
            </a:r>
            <a:r>
              <a:rPr sz="3600" b="1" dirty="0">
                <a:latin typeface="Arial"/>
                <a:cs typeface="Arial"/>
              </a:rPr>
              <a:t>ns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03592" y="918833"/>
            <a:ext cx="8229600" cy="3558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620" marR="1338005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</a:tabLst>
            </a:pPr>
            <a:r>
              <a:rPr sz="2400" dirty="0"/>
              <a:t>Measurement</a:t>
            </a:r>
            <a:r>
              <a:rPr sz="2400" spc="-4" dirty="0"/>
              <a:t>s/</a:t>
            </a:r>
            <a:r>
              <a:rPr sz="2400" spc="-13" dirty="0"/>
              <a:t>R</a:t>
            </a:r>
            <a:r>
              <a:rPr sz="2400" spc="-4" dirty="0"/>
              <a:t>esul</a:t>
            </a:r>
            <a:r>
              <a:rPr sz="2400" spc="-9" dirty="0"/>
              <a:t>t</a:t>
            </a:r>
            <a:r>
              <a:rPr sz="2400" dirty="0"/>
              <a:t>s</a:t>
            </a:r>
            <a:r>
              <a:rPr sz="2400" spc="-54" dirty="0"/>
              <a:t> </a:t>
            </a:r>
            <a:r>
              <a:rPr sz="2400" dirty="0"/>
              <a:t>t</a:t>
            </a:r>
            <a:r>
              <a:rPr sz="2400" spc="-31" dirty="0"/>
              <a:t>y</a:t>
            </a:r>
            <a:r>
              <a:rPr sz="2400" dirty="0"/>
              <a:t>pica</a:t>
            </a:r>
            <a:r>
              <a:rPr sz="2400" spc="-9" dirty="0"/>
              <a:t>l</a:t>
            </a:r>
            <a:r>
              <a:rPr sz="2400" dirty="0"/>
              <a:t>ly foll</a:t>
            </a:r>
            <a:r>
              <a:rPr sz="2400" spc="-31" dirty="0"/>
              <a:t>o</a:t>
            </a:r>
            <a:r>
              <a:rPr sz="2400" dirty="0"/>
              <a:t>w</a:t>
            </a:r>
            <a:r>
              <a:rPr sz="2400" spc="-9" dirty="0"/>
              <a:t> </a:t>
            </a:r>
            <a:r>
              <a:rPr sz="2400" spc="-4" dirty="0"/>
              <a:t>som</a:t>
            </a:r>
            <a:r>
              <a:rPr sz="2400" dirty="0"/>
              <a:t>e</a:t>
            </a:r>
            <a:r>
              <a:rPr sz="2400" spc="-18" dirty="0"/>
              <a:t> </a:t>
            </a:r>
            <a:r>
              <a:rPr sz="2400" dirty="0"/>
              <a:t>probabi</a:t>
            </a:r>
            <a:r>
              <a:rPr sz="2400" spc="-13" dirty="0"/>
              <a:t>l</a:t>
            </a:r>
            <a:r>
              <a:rPr sz="2400" dirty="0"/>
              <a:t>ity distribution</a:t>
            </a:r>
          </a:p>
          <a:p>
            <a:pPr marL="627974">
              <a:spcBef>
                <a:spcPts val="462"/>
              </a:spcBef>
            </a:pPr>
            <a:r>
              <a:rPr sz="1700" spc="4" dirty="0">
                <a:latin typeface="Arial"/>
                <a:cs typeface="Arial"/>
              </a:rPr>
              <a:t>i.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4" dirty="0">
                <a:latin typeface="Arial"/>
                <a:cs typeface="Arial"/>
              </a:rPr>
              <a:t>.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data</a:t>
            </a:r>
            <a:r>
              <a:rPr sz="1700" spc="-4" dirty="0">
                <a:latin typeface="Arial"/>
                <a:cs typeface="Arial"/>
              </a:rPr>
              <a:t> </a:t>
            </a:r>
            <a:r>
              <a:rPr sz="1700" spc="4" dirty="0">
                <a:latin typeface="Arial"/>
                <a:cs typeface="Arial"/>
              </a:rPr>
              <a:t>is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not</a:t>
            </a:r>
            <a:r>
              <a:rPr sz="1700" dirty="0">
                <a:latin typeface="Arial"/>
                <a:cs typeface="Arial"/>
              </a:rPr>
              <a:t> a</a:t>
            </a:r>
            <a:r>
              <a:rPr sz="1700" spc="4" dirty="0">
                <a:latin typeface="Arial"/>
                <a:cs typeface="Arial"/>
              </a:rPr>
              <a:t>t </a:t>
            </a:r>
            <a:r>
              <a:rPr sz="1700" spc="9" dirty="0">
                <a:latin typeface="Arial"/>
                <a:cs typeface="Arial"/>
              </a:rPr>
              <a:t>a</a:t>
            </a:r>
            <a:r>
              <a:rPr sz="1700" spc="4" dirty="0">
                <a:latin typeface="Arial"/>
                <a:cs typeface="Arial"/>
              </a:rPr>
              <a:t> fix</a:t>
            </a:r>
            <a:r>
              <a:rPr sz="1700" spc="-4" dirty="0">
                <a:latin typeface="Arial"/>
                <a:cs typeface="Arial"/>
              </a:rPr>
              <a:t>e</a:t>
            </a:r>
            <a:r>
              <a:rPr sz="1700" spc="9" dirty="0">
                <a:latin typeface="Arial"/>
                <a:cs typeface="Arial"/>
              </a:rPr>
              <a:t>d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36" dirty="0">
                <a:latin typeface="Arial"/>
                <a:cs typeface="Arial"/>
              </a:rPr>
              <a:t>v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4" dirty="0">
                <a:latin typeface="Arial"/>
                <a:cs typeface="Arial"/>
              </a:rPr>
              <a:t>lu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4" dirty="0">
                <a:latin typeface="Arial"/>
                <a:cs typeface="Arial"/>
              </a:rPr>
              <a:t>,</a:t>
            </a:r>
            <a:r>
              <a:rPr sz="1700" spc="45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but</a:t>
            </a:r>
            <a:r>
              <a:rPr sz="1700" spc="-4" dirty="0">
                <a:latin typeface="Arial"/>
                <a:cs typeface="Arial"/>
              </a:rPr>
              <a:t> </a:t>
            </a:r>
            <a:r>
              <a:rPr sz="1700" spc="4" dirty="0">
                <a:latin typeface="Arial"/>
                <a:cs typeface="Arial"/>
              </a:rPr>
              <a:t>“</a:t>
            </a:r>
            <a:r>
              <a:rPr sz="1700" dirty="0">
                <a:latin typeface="Arial"/>
                <a:cs typeface="Arial"/>
              </a:rPr>
              <a:t>s</a:t>
            </a:r>
            <a:r>
              <a:rPr sz="1700" spc="4" dirty="0">
                <a:latin typeface="Arial"/>
                <a:cs typeface="Arial"/>
              </a:rPr>
              <a:t>pr</a:t>
            </a:r>
            <a:r>
              <a:rPr sz="1700" dirty="0">
                <a:latin typeface="Arial"/>
                <a:cs typeface="Arial"/>
              </a:rPr>
              <a:t>ea</a:t>
            </a:r>
            <a:r>
              <a:rPr sz="1700" spc="9" dirty="0">
                <a:latin typeface="Arial"/>
                <a:cs typeface="Arial"/>
              </a:rPr>
              <a:t>ds</a:t>
            </a:r>
            <a:r>
              <a:rPr sz="1700" spc="13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out”</a:t>
            </a:r>
            <a:r>
              <a:rPr sz="1700" spc="-4" dirty="0">
                <a:latin typeface="Arial"/>
                <a:cs typeface="Arial"/>
              </a:rPr>
              <a:t> </a:t>
            </a:r>
            <a:r>
              <a:rPr sz="1700" spc="4" dirty="0">
                <a:latin typeface="Arial"/>
                <a:cs typeface="Arial"/>
              </a:rPr>
              <a:t>in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a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p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4" dirty="0">
                <a:latin typeface="Arial"/>
                <a:cs typeface="Arial"/>
              </a:rPr>
              <a:t>rti</a:t>
            </a:r>
            <a:r>
              <a:rPr sz="1700" dirty="0">
                <a:latin typeface="Arial"/>
                <a:cs typeface="Arial"/>
              </a:rPr>
              <a:t>c</a:t>
            </a:r>
            <a:r>
              <a:rPr sz="1700" spc="4" dirty="0">
                <a:latin typeface="Arial"/>
                <a:cs typeface="Arial"/>
              </a:rPr>
              <a:t>ul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4" dirty="0">
                <a:latin typeface="Arial"/>
                <a:cs typeface="Arial"/>
              </a:rPr>
              <a:t>r</a:t>
            </a:r>
            <a:r>
              <a:rPr sz="1700" spc="-9" dirty="0">
                <a:latin typeface="Arial"/>
                <a:cs typeface="Arial"/>
              </a:rPr>
              <a:t> </a:t>
            </a:r>
            <a:r>
              <a:rPr sz="1700" spc="45" dirty="0">
                <a:latin typeface="Arial"/>
                <a:cs typeface="Arial"/>
              </a:rPr>
              <a:t>w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9" dirty="0">
                <a:latin typeface="Arial"/>
                <a:cs typeface="Arial"/>
              </a:rPr>
              <a:t>y</a:t>
            </a:r>
            <a:endParaRPr sz="1700" dirty="0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88620" indent="-177223">
              <a:buClr>
                <a:srgbClr val="FF0000"/>
              </a:buClr>
              <a:buFont typeface="Times New Roman"/>
              <a:buChar char="•"/>
              <a:tabLst>
                <a:tab pos="189190" algn="l"/>
              </a:tabLst>
            </a:pPr>
            <a:r>
              <a:rPr sz="2400" dirty="0"/>
              <a:t>Which</a:t>
            </a:r>
            <a:r>
              <a:rPr sz="2400" spc="-22" dirty="0"/>
              <a:t> </a:t>
            </a:r>
            <a:r>
              <a:rPr sz="2400" dirty="0"/>
              <a:t>t</a:t>
            </a:r>
            <a:r>
              <a:rPr sz="2400" spc="-31" dirty="0"/>
              <a:t>y</a:t>
            </a:r>
            <a:r>
              <a:rPr sz="2400" dirty="0"/>
              <a:t>pe</a:t>
            </a:r>
            <a:r>
              <a:rPr sz="2400" spc="4" dirty="0"/>
              <a:t> </a:t>
            </a:r>
            <a:r>
              <a:rPr sz="2400" dirty="0"/>
              <a:t>of d</a:t>
            </a:r>
            <a:r>
              <a:rPr sz="2400" spc="-9" dirty="0"/>
              <a:t>i</a:t>
            </a:r>
            <a:r>
              <a:rPr sz="2400" spc="-4" dirty="0"/>
              <a:t>s</a:t>
            </a:r>
            <a:r>
              <a:rPr sz="2400" dirty="0"/>
              <a:t>t</a:t>
            </a:r>
            <a:r>
              <a:rPr sz="2400" spc="-4" dirty="0"/>
              <a:t>ributio</a:t>
            </a:r>
            <a:r>
              <a:rPr sz="2400" dirty="0"/>
              <a:t>n</a:t>
            </a:r>
            <a:r>
              <a:rPr sz="2400" spc="-40" dirty="0"/>
              <a:t> </a:t>
            </a:r>
            <a:r>
              <a:rPr sz="2400" dirty="0"/>
              <a:t>it</a:t>
            </a:r>
            <a:r>
              <a:rPr sz="2400" spc="-18" dirty="0"/>
              <a:t> </a:t>
            </a:r>
            <a:r>
              <a:rPr sz="2400" dirty="0"/>
              <a:t>foll</a:t>
            </a:r>
            <a:r>
              <a:rPr sz="2400" spc="-31" dirty="0"/>
              <a:t>o</a:t>
            </a:r>
            <a:r>
              <a:rPr sz="2400" spc="31" dirty="0"/>
              <a:t>w</a:t>
            </a:r>
            <a:r>
              <a:rPr sz="2400" dirty="0"/>
              <a:t>s</a:t>
            </a:r>
            <a:r>
              <a:rPr sz="2400" spc="-40" dirty="0"/>
              <a:t> </a:t>
            </a:r>
            <a:r>
              <a:rPr sz="2400" dirty="0"/>
              <a:t>depends</a:t>
            </a:r>
            <a:r>
              <a:rPr sz="2400" spc="-18" dirty="0"/>
              <a:t> </a:t>
            </a:r>
            <a:r>
              <a:rPr sz="2400" dirty="0"/>
              <a:t>on the</a:t>
            </a:r>
            <a:r>
              <a:rPr sz="2400" spc="-18" dirty="0"/>
              <a:t> </a:t>
            </a:r>
            <a:r>
              <a:rPr sz="2400" dirty="0"/>
              <a:t>particu</a:t>
            </a:r>
            <a:r>
              <a:rPr sz="2400" spc="-9" dirty="0"/>
              <a:t>l</a:t>
            </a:r>
            <a:r>
              <a:rPr sz="2400" spc="-4" dirty="0"/>
              <a:t>a</a:t>
            </a:r>
            <a:r>
              <a:rPr sz="2400" dirty="0"/>
              <a:t>r</a:t>
            </a:r>
            <a:r>
              <a:rPr sz="2400" spc="-40" dirty="0"/>
              <a:t> </a:t>
            </a:r>
            <a:r>
              <a:rPr sz="2400" spc="-4" dirty="0"/>
              <a:t>case</a:t>
            </a:r>
          </a:p>
          <a:p>
            <a:pPr marL="627974">
              <a:spcBef>
                <a:spcPts val="462"/>
              </a:spcBef>
            </a:pPr>
            <a:r>
              <a:rPr sz="1700" spc="9" dirty="0"/>
              <a:t>imp</a:t>
            </a:r>
            <a:r>
              <a:rPr sz="1700" spc="13" dirty="0"/>
              <a:t>o</a:t>
            </a:r>
            <a:r>
              <a:rPr sz="1700" dirty="0"/>
              <a:t>rta</a:t>
            </a:r>
            <a:r>
              <a:rPr sz="1700" spc="4" dirty="0"/>
              <a:t>nt to kno</a:t>
            </a:r>
            <a:r>
              <a:rPr sz="1700" spc="13" dirty="0"/>
              <a:t>w</a:t>
            </a:r>
            <a:r>
              <a:rPr sz="1700" spc="9" dirty="0"/>
              <a:t> </a:t>
            </a:r>
            <a:r>
              <a:rPr sz="1700" spc="4" dirty="0"/>
              <a:t>the</a:t>
            </a:r>
            <a:r>
              <a:rPr sz="1700" spc="-4" dirty="0"/>
              <a:t> </a:t>
            </a:r>
            <a:r>
              <a:rPr sz="1700" spc="9" dirty="0"/>
              <a:t>di</a:t>
            </a:r>
            <a:r>
              <a:rPr sz="1700" spc="4" dirty="0"/>
              <a:t>ffe</a:t>
            </a:r>
            <a:r>
              <a:rPr sz="1700" spc="-4" dirty="0"/>
              <a:t>r</a:t>
            </a:r>
            <a:r>
              <a:rPr sz="1700" spc="4" dirty="0"/>
              <a:t>ent </a:t>
            </a:r>
            <a:r>
              <a:rPr sz="1700" spc="13" dirty="0"/>
              <a:t>d</a:t>
            </a:r>
            <a:r>
              <a:rPr sz="1700" spc="4" dirty="0"/>
              <a:t>istributi</a:t>
            </a:r>
            <a:r>
              <a:rPr sz="1700" spc="13" dirty="0"/>
              <a:t>o</a:t>
            </a:r>
            <a:r>
              <a:rPr sz="1700" spc="9" dirty="0"/>
              <a:t>ns</a:t>
            </a:r>
            <a:endParaRPr sz="1700" dirty="0"/>
          </a:p>
          <a:p>
            <a:pPr marL="1071886" lvl="1" indent="-174374">
              <a:spcBef>
                <a:spcPts val="457"/>
              </a:spcBef>
              <a:buClr>
                <a:srgbClr val="FF0000"/>
              </a:buClr>
              <a:buSzPct val="79487"/>
              <a:buFont typeface="Times New Roman"/>
              <a:buChar char="•"/>
              <a:tabLst>
                <a:tab pos="1072456" algn="l"/>
              </a:tabLst>
            </a:pP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b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b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l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e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to p</a:t>
            </a:r>
            <a:r>
              <a:rPr sz="1700" spc="-9" dirty="0">
                <a:solidFill>
                  <a:srgbClr val="2A004E"/>
                </a:solidFill>
                <a:latin typeface="Arial"/>
                <a:cs typeface="Arial"/>
              </a:rPr>
              <a:t>i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ck 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t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h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correct o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n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700" spc="13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-31" dirty="0">
                <a:solidFill>
                  <a:srgbClr val="2A004E"/>
                </a:solidFill>
                <a:latin typeface="Arial"/>
                <a:cs typeface="Arial"/>
              </a:rPr>
              <a:t>w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h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n</a:t>
            </a:r>
            <a:r>
              <a:rPr sz="1700" spc="49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d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oin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g</a:t>
            </a:r>
            <a:r>
              <a:rPr sz="1700" spc="13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n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700" spc="-13" dirty="0">
                <a:solidFill>
                  <a:srgbClr val="2A004E"/>
                </a:solidFill>
                <a:latin typeface="Arial"/>
                <a:cs typeface="Arial"/>
              </a:rPr>
              <a:t>l</a:t>
            </a:r>
            <a:r>
              <a:rPr sz="1700" spc="-22" dirty="0">
                <a:solidFill>
                  <a:srgbClr val="2A004E"/>
                </a:solidFill>
                <a:latin typeface="Arial"/>
                <a:cs typeface="Arial"/>
              </a:rPr>
              <a:t>y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sis</a:t>
            </a:r>
            <a:endParaRPr sz="1700" dirty="0">
              <a:latin typeface="Arial"/>
              <a:cs typeface="Arial"/>
            </a:endParaRPr>
          </a:p>
          <a:p>
            <a:pPr marL="627974">
              <a:spcBef>
                <a:spcPts val="457"/>
              </a:spcBef>
            </a:pPr>
            <a:r>
              <a:rPr sz="1700" spc="4" dirty="0"/>
              <a:t>.. an</a:t>
            </a:r>
            <a:r>
              <a:rPr sz="1700" spc="9" dirty="0"/>
              <a:t>d</a:t>
            </a:r>
            <a:r>
              <a:rPr sz="1700" spc="4" dirty="0"/>
              <a:t> </a:t>
            </a:r>
            <a:r>
              <a:rPr sz="1700" spc="-4" dirty="0"/>
              <a:t>k</a:t>
            </a:r>
            <a:r>
              <a:rPr sz="1700" spc="9" dirty="0"/>
              <a:t>n</a:t>
            </a:r>
            <a:r>
              <a:rPr sz="1700" spc="13" dirty="0"/>
              <a:t>ow</a:t>
            </a:r>
            <a:r>
              <a:rPr sz="1700" dirty="0"/>
              <a:t> </a:t>
            </a:r>
            <a:r>
              <a:rPr sz="1700" spc="4" dirty="0"/>
              <a:t>their cha</a:t>
            </a:r>
            <a:r>
              <a:rPr sz="1700" spc="-4" dirty="0"/>
              <a:t>r</a:t>
            </a:r>
            <a:r>
              <a:rPr sz="1700" spc="4" dirty="0"/>
              <a:t>a</a:t>
            </a:r>
            <a:r>
              <a:rPr sz="1700" spc="-4" dirty="0"/>
              <a:t>c</a:t>
            </a:r>
            <a:r>
              <a:rPr sz="1700" spc="4" dirty="0"/>
              <a:t>te</a:t>
            </a:r>
            <a:r>
              <a:rPr sz="1700" spc="-9" dirty="0"/>
              <a:t>r</a:t>
            </a:r>
            <a:r>
              <a:rPr sz="1700" spc="4" dirty="0"/>
              <a:t>istics</a:t>
            </a:r>
            <a:endParaRPr sz="1700" dirty="0"/>
          </a:p>
          <a:p>
            <a:pPr marL="1071886" lvl="1" indent="-174374">
              <a:spcBef>
                <a:spcPts val="457"/>
              </a:spcBef>
              <a:buClr>
                <a:srgbClr val="FF0000"/>
              </a:buClr>
              <a:buSzPct val="79487"/>
              <a:buFont typeface="Times New Roman"/>
              <a:buChar char="•"/>
              <a:tabLst>
                <a:tab pos="1072456" algn="l"/>
              </a:tabLst>
            </a:pP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be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b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le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to 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700" spc="-13" dirty="0">
                <a:solidFill>
                  <a:srgbClr val="2A004E"/>
                </a:solidFill>
                <a:latin typeface="Arial"/>
                <a:cs typeface="Arial"/>
              </a:rPr>
              <a:t>x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tract</a:t>
            </a:r>
            <a:r>
              <a:rPr sz="1700" spc="22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“inf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o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rmati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o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n”</a:t>
            </a:r>
            <a:r>
              <a:rPr sz="1700" spc="13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in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the</a:t>
            </a:r>
            <a:r>
              <a:rPr sz="1700" spc="-4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700" spc="9" dirty="0">
                <a:solidFill>
                  <a:srgbClr val="2A004E"/>
                </a:solidFill>
                <a:latin typeface="Arial"/>
                <a:cs typeface="Arial"/>
              </a:rPr>
              <a:t>d</a:t>
            </a:r>
            <a:r>
              <a:rPr sz="1700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700" spc="4" dirty="0">
                <a:solidFill>
                  <a:srgbClr val="2A004E"/>
                </a:solidFill>
                <a:latin typeface="Arial"/>
                <a:cs typeface="Arial"/>
              </a:rPr>
              <a:t>ta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3592" y="5117495"/>
            <a:ext cx="7069859" cy="1044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Note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in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statis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ic</a:t>
            </a:r>
            <a:r>
              <a:rPr sz="2000" b="1" spc="-18" dirty="0">
                <a:solidFill>
                  <a:srgbClr val="2A004E"/>
                </a:solidFill>
                <a:latin typeface="Helvetica"/>
                <a:cs typeface="Helvetica"/>
              </a:rPr>
              <a:t>a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spc="-4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context:</a:t>
            </a:r>
            <a:endParaRPr sz="2000">
              <a:latin typeface="Helvetica"/>
              <a:cs typeface="Helvetica"/>
            </a:endParaRPr>
          </a:p>
          <a:p>
            <a:pPr marL="914038">
              <a:spcBef>
                <a:spcPts val="471"/>
              </a:spcBef>
            </a:pP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instead</a:t>
            </a:r>
            <a:r>
              <a:rPr sz="2000" b="1" spc="-31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of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“d</a:t>
            </a:r>
            <a:r>
              <a:rPr sz="2000" b="1" spc="4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ta”</a:t>
            </a:r>
            <a:r>
              <a:rPr sz="2000" b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that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foll</a:t>
            </a:r>
            <a:r>
              <a:rPr sz="2000" b="1" spc="-31" dirty="0">
                <a:solidFill>
                  <a:srgbClr val="2A004E"/>
                </a:solidFill>
                <a:latin typeface="Helvetica"/>
                <a:cs typeface="Helvetica"/>
              </a:rPr>
              <a:t>o</a:t>
            </a:r>
            <a:r>
              <a:rPr sz="2000" b="1" spc="31" dirty="0">
                <a:solidFill>
                  <a:srgbClr val="2A004E"/>
                </a:solidFill>
                <a:latin typeface="Helvetica"/>
                <a:cs typeface="Helvetica"/>
              </a:rPr>
              <a:t>w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s</a:t>
            </a:r>
            <a:r>
              <a:rPr sz="2000" b="1" spc="-54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a d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i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ributio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n,</a:t>
            </a:r>
            <a:endParaRPr sz="2000">
              <a:latin typeface="Helvetica"/>
              <a:cs typeface="Helvetica"/>
            </a:endParaRPr>
          </a:p>
          <a:p>
            <a:pPr marL="914038">
              <a:spcBef>
                <a:spcPts val="471"/>
              </a:spcBef>
            </a:pP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one often</a:t>
            </a:r>
            <a:r>
              <a:rPr sz="2000" b="1" spc="-31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(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36" dirty="0">
                <a:solidFill>
                  <a:srgbClr val="2A004E"/>
                </a:solidFill>
                <a:latin typeface="Helvetica"/>
                <a:cs typeface="Helvetica"/>
              </a:rPr>
              <a:t>y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pica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spc="-40" dirty="0">
                <a:solidFill>
                  <a:srgbClr val="2A004E"/>
                </a:solidFill>
                <a:latin typeface="Helvetica"/>
                <a:cs typeface="Helvetica"/>
              </a:rPr>
              <a:t>y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)</a:t>
            </a:r>
            <a:r>
              <a:rPr sz="2000" b="1" spc="22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spea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ks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of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a</a:t>
            </a:r>
            <a:r>
              <a:rPr sz="2000" b="1" spc="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“random</a:t>
            </a:r>
            <a:r>
              <a:rPr sz="2000" b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2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ariab</a:t>
            </a:r>
            <a:r>
              <a:rPr sz="2000" b="1" spc="-9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e”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109460" y="100853"/>
            <a:ext cx="568452" cy="652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9961" y="103240"/>
            <a:ext cx="8826012" cy="418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7108" marR="4559" indent="-826281">
              <a:lnSpc>
                <a:spcPct val="101000"/>
              </a:lnSpc>
            </a:pP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Pro</a:t>
            </a:r>
            <a:r>
              <a:rPr sz="2700" b="1" spc="-9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2700" b="1" spc="-4" dirty="0">
                <a:solidFill>
                  <a:srgbClr val="FF0000"/>
                </a:solidFill>
                <a:latin typeface="Arial"/>
                <a:cs typeface="Arial"/>
              </a:rPr>
              <a:t>abil</a:t>
            </a:r>
            <a:r>
              <a:rPr sz="2700" b="1" spc="4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ty</a:t>
            </a:r>
            <a:r>
              <a:rPr sz="270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="1" spc="-4" dirty="0">
                <a:solidFill>
                  <a:srgbClr val="FF0000"/>
                </a:solidFill>
                <a:latin typeface="Arial"/>
                <a:cs typeface="Arial"/>
              </a:rPr>
              <a:t>Dis</a:t>
            </a:r>
            <a:r>
              <a:rPr sz="2700" b="1" spc="9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700" b="1" spc="-4" dirty="0">
                <a:solidFill>
                  <a:srgbClr val="FF0000"/>
                </a:solidFill>
                <a:latin typeface="Arial"/>
                <a:cs typeface="Arial"/>
              </a:rPr>
              <a:t>ribution/Densi</a:t>
            </a:r>
            <a:r>
              <a:rPr sz="2700" b="1" spc="27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y of</a:t>
            </a:r>
            <a:r>
              <a:rPr sz="2700" b="1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700" b="1" spc="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="1" spc="-4" dirty="0">
                <a:solidFill>
                  <a:srgbClr val="FF0000"/>
                </a:solidFill>
                <a:latin typeface="Arial"/>
                <a:cs typeface="Arial"/>
              </a:rPr>
              <a:t>Rando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700" b="1" spc="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Vari</a:t>
            </a:r>
            <a:r>
              <a:rPr sz="2700" b="1" spc="9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700" b="1" dirty="0">
                <a:solidFill>
                  <a:srgbClr val="FF0000"/>
                </a:solidFill>
                <a:latin typeface="Arial"/>
                <a:cs typeface="Arial"/>
              </a:rPr>
              <a:t>ble</a:t>
            </a:r>
            <a:endParaRPr sz="27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89" y="1177443"/>
            <a:ext cx="281535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random</a:t>
            </a:r>
            <a:r>
              <a:rPr sz="2000" b="1" u="heavy" spc="-18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u="heavy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ariabl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i="1" u="heavy" dirty="0">
                <a:solidFill>
                  <a:srgbClr val="2A004E"/>
                </a:solidFill>
                <a:latin typeface="Times New Roman"/>
                <a:cs typeface="Times New Roman"/>
              </a:rPr>
              <a:t>x or</a:t>
            </a:r>
            <a:r>
              <a:rPr sz="2000" b="1" i="1" u="heavy" spc="-4" dirty="0">
                <a:solidFill>
                  <a:srgbClr val="2A004E"/>
                </a:solid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2A004E"/>
                </a:solidFill>
                <a:latin typeface="Times New Roman"/>
                <a:cs typeface="Times New Roman"/>
              </a:rPr>
              <a:t>k</a:t>
            </a:r>
            <a:r>
              <a:rPr sz="2000" b="1" i="1" u="heavy" spc="40" dirty="0">
                <a:solidFill>
                  <a:srgbClr val="2A004E"/>
                </a:solid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2A004E"/>
                </a:solidFill>
                <a:latin typeface="Helvetica"/>
                <a:cs typeface="Helvetica"/>
              </a:rPr>
              <a:t>: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8362" y="1221020"/>
            <a:ext cx="601563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chara</a:t>
            </a:r>
            <a:r>
              <a:rPr sz="2000" b="1" spc="4" dirty="0">
                <a:solidFill>
                  <a:srgbClr val="2A004E"/>
                </a:solidFill>
                <a:latin typeface="Helvetica"/>
                <a:cs typeface="Helvetica"/>
              </a:rPr>
              <a:t>c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te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ri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s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i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c</a:t>
            </a:r>
            <a:r>
              <a:rPr sz="2000" b="1" spc="-36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quantity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of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lang="en-US" sz="2000" b="1" spc="-13" dirty="0">
                <a:solidFill>
                  <a:srgbClr val="2A004E"/>
                </a:solidFill>
                <a:latin typeface="Helvetica"/>
                <a:cs typeface="Helvetica"/>
              </a:rPr>
              <a:t>a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poi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n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t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in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samp</a:t>
            </a:r>
            <a:r>
              <a:rPr sz="2000" b="1" spc="-9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e</a:t>
            </a:r>
            <a:r>
              <a:rPr sz="2000" b="1" spc="-27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space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117" y="1946988"/>
            <a:ext cx="2142836" cy="0"/>
          </a:xfrm>
          <a:custGeom>
            <a:avLst/>
            <a:gdLst/>
            <a:ahLst/>
            <a:cxnLst/>
            <a:rect l="l" t="t" r="r" b="b"/>
            <a:pathLst>
              <a:path w="2357120">
                <a:moveTo>
                  <a:pt x="0" y="0"/>
                </a:moveTo>
                <a:lnTo>
                  <a:pt x="2357018" y="0"/>
                </a:lnTo>
              </a:path>
            </a:pathLst>
          </a:custGeom>
          <a:ln w="31445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621" y="2256260"/>
            <a:ext cx="400627" cy="229160"/>
          </a:xfrm>
          <a:custGeom>
            <a:avLst/>
            <a:gdLst/>
            <a:ahLst/>
            <a:cxnLst/>
            <a:rect l="l" t="t" r="r" b="b"/>
            <a:pathLst>
              <a:path w="440690" h="259714">
                <a:moveTo>
                  <a:pt x="354511" y="248805"/>
                </a:moveTo>
                <a:lnTo>
                  <a:pt x="364953" y="257163"/>
                </a:lnTo>
                <a:lnTo>
                  <a:pt x="376196" y="252662"/>
                </a:lnTo>
                <a:lnTo>
                  <a:pt x="386713" y="246808"/>
                </a:lnTo>
                <a:lnTo>
                  <a:pt x="414773" y="219630"/>
                </a:lnTo>
                <a:lnTo>
                  <a:pt x="434824" y="175345"/>
                </a:lnTo>
                <a:lnTo>
                  <a:pt x="439921" y="134180"/>
                </a:lnTo>
                <a:lnTo>
                  <a:pt x="440159" y="117591"/>
                </a:lnTo>
                <a:lnTo>
                  <a:pt x="438922" y="104021"/>
                </a:lnTo>
                <a:lnTo>
                  <a:pt x="429743" y="66986"/>
                </a:lnTo>
                <a:lnTo>
                  <a:pt x="416822" y="42128"/>
                </a:lnTo>
                <a:lnTo>
                  <a:pt x="416822" y="132068"/>
                </a:lnTo>
                <a:lnTo>
                  <a:pt x="416333" y="144754"/>
                </a:lnTo>
                <a:lnTo>
                  <a:pt x="406295" y="193109"/>
                </a:lnTo>
                <a:lnTo>
                  <a:pt x="386887" y="228424"/>
                </a:lnTo>
                <a:lnTo>
                  <a:pt x="366629" y="243709"/>
                </a:lnTo>
                <a:lnTo>
                  <a:pt x="354511" y="248805"/>
                </a:lnTo>
                <a:close/>
              </a:path>
              <a:path w="440690" h="259714">
                <a:moveTo>
                  <a:pt x="357601" y="11696"/>
                </a:moveTo>
                <a:lnTo>
                  <a:pt x="396261" y="43043"/>
                </a:lnTo>
                <a:lnTo>
                  <a:pt x="413535" y="89323"/>
                </a:lnTo>
                <a:lnTo>
                  <a:pt x="416822" y="132068"/>
                </a:lnTo>
                <a:lnTo>
                  <a:pt x="416822" y="42128"/>
                </a:lnTo>
                <a:lnTo>
                  <a:pt x="382321" y="9706"/>
                </a:lnTo>
                <a:lnTo>
                  <a:pt x="357794" y="0"/>
                </a:lnTo>
                <a:lnTo>
                  <a:pt x="357601" y="11696"/>
                </a:lnTo>
                <a:close/>
              </a:path>
              <a:path w="440690" h="259714">
                <a:moveTo>
                  <a:pt x="23329" y="43051"/>
                </a:moveTo>
                <a:lnTo>
                  <a:pt x="23329" y="126857"/>
                </a:lnTo>
                <a:lnTo>
                  <a:pt x="23728" y="114190"/>
                </a:lnTo>
                <a:lnTo>
                  <a:pt x="24855" y="101946"/>
                </a:lnTo>
                <a:lnTo>
                  <a:pt x="38773" y="53539"/>
                </a:lnTo>
                <a:lnTo>
                  <a:pt x="62881" y="22268"/>
                </a:lnTo>
                <a:lnTo>
                  <a:pt x="86078" y="10477"/>
                </a:lnTo>
                <a:lnTo>
                  <a:pt x="82375" y="0"/>
                </a:lnTo>
                <a:lnTo>
                  <a:pt x="43664" y="19927"/>
                </a:lnTo>
                <a:lnTo>
                  <a:pt x="25487" y="39803"/>
                </a:lnTo>
                <a:lnTo>
                  <a:pt x="23329" y="43051"/>
                </a:lnTo>
                <a:close/>
              </a:path>
              <a:path w="440690" h="259714">
                <a:moveTo>
                  <a:pt x="0" y="141790"/>
                </a:moveTo>
                <a:lnTo>
                  <a:pt x="6413" y="180730"/>
                </a:lnTo>
                <a:lnTo>
                  <a:pt x="28665" y="224978"/>
                </a:lnTo>
                <a:lnTo>
                  <a:pt x="57776" y="249606"/>
                </a:lnTo>
                <a:lnTo>
                  <a:pt x="82375" y="259283"/>
                </a:lnTo>
                <a:lnTo>
                  <a:pt x="82271" y="247603"/>
                </a:lnTo>
                <a:lnTo>
                  <a:pt x="71211" y="242402"/>
                </a:lnTo>
                <a:lnTo>
                  <a:pt x="61204" y="235491"/>
                </a:lnTo>
                <a:lnTo>
                  <a:pt x="36679" y="202866"/>
                </a:lnTo>
                <a:lnTo>
                  <a:pt x="24809" y="155945"/>
                </a:lnTo>
                <a:lnTo>
                  <a:pt x="23329" y="126857"/>
                </a:lnTo>
                <a:lnTo>
                  <a:pt x="23329" y="43051"/>
                </a:lnTo>
                <a:lnTo>
                  <a:pt x="17000" y="52575"/>
                </a:lnTo>
                <a:lnTo>
                  <a:pt x="2932" y="96600"/>
                </a:lnTo>
                <a:lnTo>
                  <a:pt x="243" y="125258"/>
                </a:lnTo>
                <a:lnTo>
                  <a:pt x="0" y="141790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699" y="1628926"/>
            <a:ext cx="2165350" cy="868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discrete</a:t>
            </a:r>
            <a:r>
              <a:rPr sz="2000" b="1" spc="-40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spc="-4" dirty="0">
                <a:solidFill>
                  <a:srgbClr val="2A004E"/>
                </a:solidFill>
                <a:latin typeface="Helvetica"/>
                <a:cs typeface="Helvetica"/>
              </a:rPr>
              <a:t>ariables</a:t>
            </a:r>
            <a:endParaRPr sz="2000" dirty="0">
              <a:latin typeface="Helvetica"/>
              <a:cs typeface="Helvetica"/>
            </a:endParaRPr>
          </a:p>
          <a:p>
            <a:pPr>
              <a:spcBef>
                <a:spcPts val="49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52996">
              <a:tabLst>
                <a:tab pos="734535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𝑷 </a:t>
            </a:r>
            <a:r>
              <a:rPr sz="2000" spc="-4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𝒌</a:t>
            </a:r>
            <a:r>
              <a:rPr sz="2200" baseline="-15625" dirty="0">
                <a:solidFill>
                  <a:srgbClr val="2A004E"/>
                </a:solidFill>
                <a:latin typeface="Cambria Math"/>
                <a:cs typeface="Cambria Math"/>
              </a:rPr>
              <a:t>𝒊	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=</a:t>
            </a:r>
            <a:r>
              <a:rPr sz="2000" spc="112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𝒑</a:t>
            </a:r>
            <a:r>
              <a:rPr sz="2200" baseline="-15625" dirty="0">
                <a:solidFill>
                  <a:srgbClr val="2A004E"/>
                </a:solidFill>
                <a:latin typeface="Cambria Math"/>
                <a:cs typeface="Cambria Math"/>
              </a:rPr>
              <a:t>𝒊</a:t>
            </a:r>
            <a:endParaRPr sz="2200" baseline="-15625" dirty="0">
              <a:latin typeface="Cambria Math"/>
              <a:cs typeface="Cambria Math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74" y="3789980"/>
            <a:ext cx="3651076" cy="2571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85541" y="6291416"/>
            <a:ext cx="600941" cy="146237"/>
          </a:xfrm>
          <a:custGeom>
            <a:avLst/>
            <a:gdLst/>
            <a:ahLst/>
            <a:cxnLst/>
            <a:rect l="l" t="t" r="r" b="b"/>
            <a:pathLst>
              <a:path w="661035" h="165734">
                <a:moveTo>
                  <a:pt x="0" y="165153"/>
                </a:moveTo>
                <a:lnTo>
                  <a:pt x="660627" y="165153"/>
                </a:lnTo>
                <a:lnTo>
                  <a:pt x="660627" y="0"/>
                </a:lnTo>
                <a:lnTo>
                  <a:pt x="0" y="0"/>
                </a:lnTo>
                <a:lnTo>
                  <a:pt x="0" y="1651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61473" y="6236582"/>
            <a:ext cx="1134341" cy="307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2338"/>
              </a:lnSpc>
            </a:pPr>
            <a:r>
              <a:rPr sz="3000" spc="-6" baseline="11363" dirty="0">
                <a:solidFill>
                  <a:srgbClr val="2A004E"/>
                </a:solidFill>
                <a:latin typeface="Cambria Math"/>
                <a:cs typeface="Cambria Math"/>
              </a:rPr>
              <a:t>𝒌</a:t>
            </a:r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𝒊 </a:t>
            </a:r>
            <a:r>
              <a:rPr sz="1400" spc="-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3000" baseline="11363" dirty="0">
                <a:solidFill>
                  <a:srgbClr val="2A004E"/>
                </a:solidFill>
                <a:latin typeface="Cambria Math"/>
                <a:cs typeface="Cambria Math"/>
              </a:rPr>
              <a:t>=</a:t>
            </a:r>
            <a:r>
              <a:rPr sz="3000" spc="168" baseline="11363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3000" baseline="11363" dirty="0">
                <a:solidFill>
                  <a:srgbClr val="2A004E"/>
                </a:solidFill>
                <a:latin typeface="Cambria Math"/>
                <a:cs typeface="Cambria Math"/>
              </a:rPr>
              <a:t>𝑵</a:t>
            </a:r>
            <a:r>
              <a:rPr sz="1400" spc="-4" dirty="0">
                <a:solidFill>
                  <a:srgbClr val="2A004E"/>
                </a:solidFill>
                <a:latin typeface="Cambria Math"/>
                <a:cs typeface="Cambria Math"/>
              </a:rPr>
              <a:t>𝒐</a:t>
            </a:r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𝒃</a:t>
            </a:r>
            <a:r>
              <a:rPr sz="1400" spc="4" dirty="0">
                <a:solidFill>
                  <a:srgbClr val="2A004E"/>
                </a:solidFill>
                <a:latin typeface="Cambria Math"/>
                <a:cs typeface="Cambria Math"/>
              </a:rPr>
              <a:t>𝒔</a:t>
            </a:r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.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73213" y="2312715"/>
            <a:ext cx="1827068" cy="229160"/>
          </a:xfrm>
          <a:custGeom>
            <a:avLst/>
            <a:gdLst/>
            <a:ahLst/>
            <a:cxnLst/>
            <a:rect l="l" t="t" r="r" b="b"/>
            <a:pathLst>
              <a:path w="2009775" h="259714">
                <a:moveTo>
                  <a:pt x="1923618" y="248805"/>
                </a:moveTo>
                <a:lnTo>
                  <a:pt x="1934081" y="257281"/>
                </a:lnTo>
                <a:lnTo>
                  <a:pt x="1945316" y="252740"/>
                </a:lnTo>
                <a:lnTo>
                  <a:pt x="1955824" y="246861"/>
                </a:lnTo>
                <a:lnTo>
                  <a:pt x="1983856" y="219697"/>
                </a:lnTo>
                <a:lnTo>
                  <a:pt x="2003971" y="175435"/>
                </a:lnTo>
                <a:lnTo>
                  <a:pt x="2009100" y="134311"/>
                </a:lnTo>
                <a:lnTo>
                  <a:pt x="2009342" y="117753"/>
                </a:lnTo>
                <a:lnTo>
                  <a:pt x="2008108" y="104199"/>
                </a:lnTo>
                <a:lnTo>
                  <a:pt x="1998890" y="67159"/>
                </a:lnTo>
                <a:lnTo>
                  <a:pt x="1985900" y="42291"/>
                </a:lnTo>
                <a:lnTo>
                  <a:pt x="1985900" y="132110"/>
                </a:lnTo>
                <a:lnTo>
                  <a:pt x="1985418" y="144837"/>
                </a:lnTo>
                <a:lnTo>
                  <a:pt x="1975444" y="193217"/>
                </a:lnTo>
                <a:lnTo>
                  <a:pt x="1956059" y="228466"/>
                </a:lnTo>
                <a:lnTo>
                  <a:pt x="1935775" y="243713"/>
                </a:lnTo>
                <a:lnTo>
                  <a:pt x="1923618" y="248805"/>
                </a:lnTo>
                <a:close/>
              </a:path>
              <a:path w="2009775" h="259714">
                <a:moveTo>
                  <a:pt x="1926660" y="11825"/>
                </a:moveTo>
                <a:lnTo>
                  <a:pt x="1965388" y="43134"/>
                </a:lnTo>
                <a:lnTo>
                  <a:pt x="1982637" y="89396"/>
                </a:lnTo>
                <a:lnTo>
                  <a:pt x="1985900" y="132110"/>
                </a:lnTo>
                <a:lnTo>
                  <a:pt x="1985900" y="42291"/>
                </a:lnTo>
                <a:lnTo>
                  <a:pt x="1951442" y="9776"/>
                </a:lnTo>
                <a:lnTo>
                  <a:pt x="1926970" y="0"/>
                </a:lnTo>
                <a:lnTo>
                  <a:pt x="1926660" y="11825"/>
                </a:lnTo>
                <a:close/>
              </a:path>
              <a:path w="2009775" h="259714">
                <a:moveTo>
                  <a:pt x="23282" y="43173"/>
                </a:moveTo>
                <a:lnTo>
                  <a:pt x="23282" y="126918"/>
                </a:lnTo>
                <a:lnTo>
                  <a:pt x="23683" y="114291"/>
                </a:lnTo>
                <a:lnTo>
                  <a:pt x="24814" y="102072"/>
                </a:lnTo>
                <a:lnTo>
                  <a:pt x="38782" y="53644"/>
                </a:lnTo>
                <a:lnTo>
                  <a:pt x="62939" y="22385"/>
                </a:lnTo>
                <a:lnTo>
                  <a:pt x="86143" y="10617"/>
                </a:lnTo>
                <a:lnTo>
                  <a:pt x="82372" y="0"/>
                </a:lnTo>
                <a:lnTo>
                  <a:pt x="43647" y="20001"/>
                </a:lnTo>
                <a:lnTo>
                  <a:pt x="25471" y="39868"/>
                </a:lnTo>
                <a:lnTo>
                  <a:pt x="23282" y="43173"/>
                </a:lnTo>
                <a:close/>
              </a:path>
              <a:path w="2009775" h="259714">
                <a:moveTo>
                  <a:pt x="0" y="141849"/>
                </a:moveTo>
                <a:lnTo>
                  <a:pt x="6434" y="180763"/>
                </a:lnTo>
                <a:lnTo>
                  <a:pt x="28737" y="225011"/>
                </a:lnTo>
                <a:lnTo>
                  <a:pt x="57810" y="249655"/>
                </a:lnTo>
                <a:lnTo>
                  <a:pt x="82372" y="259422"/>
                </a:lnTo>
                <a:lnTo>
                  <a:pt x="82292" y="247590"/>
                </a:lnTo>
                <a:lnTo>
                  <a:pt x="71224" y="242406"/>
                </a:lnTo>
                <a:lnTo>
                  <a:pt x="61210" y="235527"/>
                </a:lnTo>
                <a:lnTo>
                  <a:pt x="36605" y="202951"/>
                </a:lnTo>
                <a:lnTo>
                  <a:pt x="24769" y="156035"/>
                </a:lnTo>
                <a:lnTo>
                  <a:pt x="23282" y="126918"/>
                </a:lnTo>
                <a:lnTo>
                  <a:pt x="23282" y="43173"/>
                </a:lnTo>
                <a:lnTo>
                  <a:pt x="17002" y="52658"/>
                </a:lnTo>
                <a:lnTo>
                  <a:pt x="2929" y="96688"/>
                </a:lnTo>
                <a:lnTo>
                  <a:pt x="241" y="125331"/>
                </a:lnTo>
                <a:lnTo>
                  <a:pt x="0" y="14184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76917" y="2312345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413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31891" y="2532989"/>
            <a:ext cx="34636" cy="952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5308"/>
                </a:moveTo>
                <a:lnTo>
                  <a:pt x="38100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32295" y="2312345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4" h="10794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8182" y="2532989"/>
            <a:ext cx="34636" cy="952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5308"/>
                </a:moveTo>
                <a:lnTo>
                  <a:pt x="38099" y="5308"/>
                </a:lnTo>
              </a:path>
            </a:pathLst>
          </a:custGeom>
          <a:ln w="1188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77791" y="2312345"/>
            <a:ext cx="0" cy="230281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680"/>
                </a:lnTo>
              </a:path>
            </a:pathLst>
          </a:custGeom>
          <a:ln w="24130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87719" y="2312345"/>
            <a:ext cx="35214" cy="9525"/>
          </a:xfrm>
          <a:custGeom>
            <a:avLst/>
            <a:gdLst/>
            <a:ahLst/>
            <a:cxnLst/>
            <a:rect l="l" t="t" r="r" b="b"/>
            <a:pathLst>
              <a:path w="38734" h="10794">
                <a:moveTo>
                  <a:pt x="0" y="5238"/>
                </a:moveTo>
                <a:lnTo>
                  <a:pt x="38277" y="5238"/>
                </a:lnTo>
              </a:path>
            </a:pathLst>
          </a:custGeom>
          <a:ln w="11747">
            <a:solidFill>
              <a:srgbClr val="2A00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35413" y="2312715"/>
            <a:ext cx="312305" cy="229160"/>
          </a:xfrm>
          <a:custGeom>
            <a:avLst/>
            <a:gdLst/>
            <a:ahLst/>
            <a:cxnLst/>
            <a:rect l="l" t="t" r="r" b="b"/>
            <a:pathLst>
              <a:path w="343534" h="259714">
                <a:moveTo>
                  <a:pt x="257276" y="248805"/>
                </a:moveTo>
                <a:lnTo>
                  <a:pt x="267739" y="257281"/>
                </a:lnTo>
                <a:lnTo>
                  <a:pt x="278974" y="252740"/>
                </a:lnTo>
                <a:lnTo>
                  <a:pt x="289483" y="246861"/>
                </a:lnTo>
                <a:lnTo>
                  <a:pt x="317515" y="219697"/>
                </a:lnTo>
                <a:lnTo>
                  <a:pt x="337629" y="175435"/>
                </a:lnTo>
                <a:lnTo>
                  <a:pt x="342758" y="134311"/>
                </a:lnTo>
                <a:lnTo>
                  <a:pt x="343000" y="117753"/>
                </a:lnTo>
                <a:lnTo>
                  <a:pt x="341766" y="104199"/>
                </a:lnTo>
                <a:lnTo>
                  <a:pt x="332549" y="67159"/>
                </a:lnTo>
                <a:lnTo>
                  <a:pt x="319559" y="42291"/>
                </a:lnTo>
                <a:lnTo>
                  <a:pt x="319559" y="132110"/>
                </a:lnTo>
                <a:lnTo>
                  <a:pt x="319076" y="144837"/>
                </a:lnTo>
                <a:lnTo>
                  <a:pt x="309103" y="193217"/>
                </a:lnTo>
                <a:lnTo>
                  <a:pt x="289717" y="228466"/>
                </a:lnTo>
                <a:lnTo>
                  <a:pt x="269433" y="243713"/>
                </a:lnTo>
                <a:lnTo>
                  <a:pt x="257276" y="248805"/>
                </a:lnTo>
                <a:close/>
              </a:path>
              <a:path w="343534" h="259714">
                <a:moveTo>
                  <a:pt x="260318" y="11825"/>
                </a:moveTo>
                <a:lnTo>
                  <a:pt x="299046" y="43134"/>
                </a:lnTo>
                <a:lnTo>
                  <a:pt x="316296" y="89396"/>
                </a:lnTo>
                <a:lnTo>
                  <a:pt x="319559" y="132110"/>
                </a:lnTo>
                <a:lnTo>
                  <a:pt x="319559" y="42291"/>
                </a:lnTo>
                <a:lnTo>
                  <a:pt x="285100" y="9776"/>
                </a:lnTo>
                <a:lnTo>
                  <a:pt x="260629" y="0"/>
                </a:lnTo>
                <a:lnTo>
                  <a:pt x="260318" y="11825"/>
                </a:lnTo>
                <a:close/>
              </a:path>
              <a:path w="343534" h="259714">
                <a:moveTo>
                  <a:pt x="23282" y="43173"/>
                </a:moveTo>
                <a:lnTo>
                  <a:pt x="23282" y="126918"/>
                </a:lnTo>
                <a:lnTo>
                  <a:pt x="23683" y="114291"/>
                </a:lnTo>
                <a:lnTo>
                  <a:pt x="24814" y="102072"/>
                </a:lnTo>
                <a:lnTo>
                  <a:pt x="38782" y="53644"/>
                </a:lnTo>
                <a:lnTo>
                  <a:pt x="62939" y="22385"/>
                </a:lnTo>
                <a:lnTo>
                  <a:pt x="86143" y="10617"/>
                </a:lnTo>
                <a:lnTo>
                  <a:pt x="82372" y="0"/>
                </a:lnTo>
                <a:lnTo>
                  <a:pt x="43647" y="20001"/>
                </a:lnTo>
                <a:lnTo>
                  <a:pt x="25471" y="39868"/>
                </a:lnTo>
                <a:lnTo>
                  <a:pt x="23282" y="43173"/>
                </a:lnTo>
                <a:close/>
              </a:path>
              <a:path w="343534" h="259714">
                <a:moveTo>
                  <a:pt x="0" y="141849"/>
                </a:moveTo>
                <a:lnTo>
                  <a:pt x="6434" y="180763"/>
                </a:lnTo>
                <a:lnTo>
                  <a:pt x="28737" y="225011"/>
                </a:lnTo>
                <a:lnTo>
                  <a:pt x="57810" y="249655"/>
                </a:lnTo>
                <a:lnTo>
                  <a:pt x="82372" y="259422"/>
                </a:lnTo>
                <a:lnTo>
                  <a:pt x="82292" y="247590"/>
                </a:lnTo>
                <a:lnTo>
                  <a:pt x="71224" y="242406"/>
                </a:lnTo>
                <a:lnTo>
                  <a:pt x="61210" y="235527"/>
                </a:lnTo>
                <a:lnTo>
                  <a:pt x="36605" y="202951"/>
                </a:lnTo>
                <a:lnTo>
                  <a:pt x="24769" y="156035"/>
                </a:lnTo>
                <a:lnTo>
                  <a:pt x="23282" y="126918"/>
                </a:lnTo>
                <a:lnTo>
                  <a:pt x="23282" y="43173"/>
                </a:lnTo>
                <a:lnTo>
                  <a:pt x="17002" y="52658"/>
                </a:lnTo>
                <a:lnTo>
                  <a:pt x="2929" y="96688"/>
                </a:lnTo>
                <a:lnTo>
                  <a:pt x="241" y="125331"/>
                </a:lnTo>
                <a:lnTo>
                  <a:pt x="0" y="141849"/>
                </a:lnTo>
                <a:close/>
              </a:path>
            </a:pathLst>
          </a:custGeom>
          <a:solidFill>
            <a:srgbClr val="2A00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064644" y="1733613"/>
            <a:ext cx="3226955" cy="895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610"/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continuous</a:t>
            </a:r>
            <a:r>
              <a:rPr sz="2000" b="1" u="heavy" spc="-9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2000" b="1" u="heavy" spc="-22" dirty="0">
                <a:solidFill>
                  <a:srgbClr val="2A004E"/>
                </a:solidFill>
                <a:latin typeface="Helvetica"/>
                <a:cs typeface="Helvetica"/>
              </a:rPr>
              <a:t>v</a:t>
            </a:r>
            <a:r>
              <a:rPr sz="2000" b="1" u="heavy" spc="-4" dirty="0">
                <a:solidFill>
                  <a:srgbClr val="2A004E"/>
                </a:solidFill>
                <a:latin typeface="Helvetica"/>
                <a:cs typeface="Helvetica"/>
              </a:rPr>
              <a:t>ariables</a:t>
            </a:r>
            <a:endParaRPr sz="2000" dirty="0">
              <a:latin typeface="Helvetica"/>
              <a:cs typeface="Helvetica"/>
            </a:endParaRPr>
          </a:p>
          <a:p>
            <a:pPr>
              <a:spcBef>
                <a:spcPts val="23"/>
              </a:spcBef>
            </a:pPr>
            <a:endParaRPr dirty="0">
              <a:latin typeface="Times New Roman"/>
              <a:cs typeface="Times New Roman"/>
            </a:endParaRPr>
          </a:p>
          <a:p>
            <a:pPr marL="11397">
              <a:tabLst>
                <a:tab pos="555603" algn="l"/>
                <a:tab pos="851924" algn="l"/>
                <a:tab pos="2101033" algn="l"/>
              </a:tabLst>
            </a:pP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𝑷 </a:t>
            </a:r>
            <a:r>
              <a:rPr sz="2000" spc="-5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	∊	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,</a:t>
            </a:r>
            <a:r>
              <a:rPr sz="2000" spc="-10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2000" spc="-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+</a:t>
            </a:r>
            <a:r>
              <a:rPr sz="2000" spc="4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𝒅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	=</a:t>
            </a:r>
            <a:r>
              <a:rPr sz="2000" spc="121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𝒑 </a:t>
            </a:r>
            <a:r>
              <a:rPr sz="2000" spc="-49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dirty="0">
                <a:solidFill>
                  <a:srgbClr val="2A004E"/>
                </a:solidFill>
                <a:latin typeface="Cambria Math"/>
                <a:cs typeface="Cambria Math"/>
              </a:rPr>
              <a:t>𝒙 </a:t>
            </a:r>
            <a:r>
              <a:rPr sz="2000" spc="-58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2000" spc="-9" dirty="0">
                <a:solidFill>
                  <a:srgbClr val="2A004E"/>
                </a:solidFill>
                <a:latin typeface="Cambria Math"/>
                <a:cs typeface="Cambria Math"/>
              </a:rPr>
              <a:t>𝒅𝒙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65089" y="3789980"/>
            <a:ext cx="3864102" cy="2695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34477" y="6297604"/>
            <a:ext cx="600941" cy="146237"/>
          </a:xfrm>
          <a:custGeom>
            <a:avLst/>
            <a:gdLst/>
            <a:ahLst/>
            <a:cxnLst/>
            <a:rect l="l" t="t" r="r" b="b"/>
            <a:pathLst>
              <a:path w="661034" h="165734">
                <a:moveTo>
                  <a:pt x="0" y="165153"/>
                </a:moveTo>
                <a:lnTo>
                  <a:pt x="660627" y="165153"/>
                </a:lnTo>
                <a:lnTo>
                  <a:pt x="660627" y="0"/>
                </a:lnTo>
                <a:lnTo>
                  <a:pt x="0" y="0"/>
                </a:lnTo>
                <a:lnTo>
                  <a:pt x="0" y="1651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28117" y="2708369"/>
            <a:ext cx="83073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norma</a:t>
            </a:r>
            <a:r>
              <a:rPr sz="2000" b="1" spc="-13" dirty="0">
                <a:solidFill>
                  <a:srgbClr val="2A004E"/>
                </a:solidFill>
                <a:latin typeface="Helvetica"/>
                <a:cs typeface="Helvetica"/>
              </a:rPr>
              <a:t>l</a:t>
            </a:r>
            <a:r>
              <a:rPr sz="2000" b="1" dirty="0">
                <a:solidFill>
                  <a:srgbClr val="2A004E"/>
                </a:solidFill>
                <a:latin typeface="Helvetica"/>
                <a:cs typeface="Helvetica"/>
              </a:rPr>
              <a:t>isation</a:t>
            </a:r>
            <a:r>
              <a:rPr sz="2000" b="1" spc="-36" dirty="0">
                <a:solidFill>
                  <a:srgbClr val="2A004E"/>
                </a:solidFill>
                <a:latin typeface="Helvetica"/>
                <a:cs typeface="Helvetica"/>
              </a:rPr>
              <a:t> 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(</a:t>
            </a:r>
            <a:r>
              <a:rPr sz="1600" spc="-22" dirty="0">
                <a:solidFill>
                  <a:srgbClr val="2A004E"/>
                </a:solidFill>
                <a:latin typeface="Arial"/>
                <a:cs typeface="Arial"/>
              </a:rPr>
              <a:t>y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ou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r</a:t>
            </a:r>
            <a:r>
              <a:rPr sz="1600" spc="31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parameter/e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v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en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t</a:t>
            </a:r>
            <a:r>
              <a:rPr sz="1600" spc="49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s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pa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600" spc="-13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c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o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v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er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s 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a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l</a:t>
            </a:r>
            <a:r>
              <a:rPr sz="1600" spc="-9" dirty="0">
                <a:solidFill>
                  <a:srgbClr val="2A004E"/>
                </a:solidFill>
                <a:latin typeface="Arial"/>
                <a:cs typeface="Arial"/>
              </a:rPr>
              <a:t> 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po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ssi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b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il</a:t>
            </a:r>
            <a:r>
              <a:rPr sz="1600" spc="-9" dirty="0">
                <a:solidFill>
                  <a:srgbClr val="2A004E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t</a:t>
            </a:r>
            <a:r>
              <a:rPr sz="1600" spc="4" dirty="0">
                <a:solidFill>
                  <a:srgbClr val="2A004E"/>
                </a:solidFill>
                <a:latin typeface="Arial"/>
                <a:cs typeface="Arial"/>
              </a:rPr>
              <a:t>i</a:t>
            </a:r>
            <a:r>
              <a:rPr sz="1600" spc="-4" dirty="0">
                <a:solidFill>
                  <a:srgbClr val="2A004E"/>
                </a:solidFill>
                <a:latin typeface="Arial"/>
                <a:cs typeface="Arial"/>
              </a:rPr>
              <a:t>e</a:t>
            </a:r>
            <a:r>
              <a:rPr sz="1600" spc="-9" dirty="0">
                <a:solidFill>
                  <a:srgbClr val="2A004E"/>
                </a:solidFill>
                <a:latin typeface="Arial"/>
                <a:cs typeface="Arial"/>
              </a:rPr>
              <a:t>s</a:t>
            </a:r>
            <a:r>
              <a:rPr lang="en-US" sz="1600" spc="-9" dirty="0">
                <a:solidFill>
                  <a:srgbClr val="2A004E"/>
                </a:solidFill>
                <a:latin typeface="Arial"/>
                <a:cs typeface="Arial"/>
              </a:rPr>
              <a:t> - unitarity </a:t>
            </a:r>
            <a:r>
              <a:rPr sz="1600" dirty="0">
                <a:solidFill>
                  <a:srgbClr val="2A004E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28748" y="6236582"/>
            <a:ext cx="1087582" cy="307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2338"/>
              </a:lnSpc>
            </a:pPr>
            <a:r>
              <a:rPr sz="3000" baseline="11363" dirty="0">
                <a:solidFill>
                  <a:srgbClr val="2A004E"/>
                </a:solidFill>
                <a:latin typeface="Cambria Math"/>
                <a:cs typeface="Cambria Math"/>
              </a:rPr>
              <a:t>𝒙</a:t>
            </a:r>
            <a:r>
              <a:rPr sz="3000" spc="154" baseline="11363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3000" baseline="11363" dirty="0">
                <a:solidFill>
                  <a:srgbClr val="2A004E"/>
                </a:solidFill>
                <a:latin typeface="Cambria Math"/>
                <a:cs typeface="Cambria Math"/>
              </a:rPr>
              <a:t>=</a:t>
            </a:r>
            <a:r>
              <a:rPr sz="3000" spc="168" baseline="11363" dirty="0">
                <a:solidFill>
                  <a:srgbClr val="2A004E"/>
                </a:solidFill>
                <a:latin typeface="Cambria Math"/>
                <a:cs typeface="Cambria Math"/>
              </a:rPr>
              <a:t> </a:t>
            </a:r>
            <a:r>
              <a:rPr sz="3000" baseline="11363" dirty="0">
                <a:solidFill>
                  <a:srgbClr val="2A004E"/>
                </a:solidFill>
                <a:latin typeface="Cambria Math"/>
                <a:cs typeface="Cambria Math"/>
              </a:rPr>
              <a:t>𝒎</a:t>
            </a:r>
            <a:r>
              <a:rPr sz="1400" spc="-4" dirty="0">
                <a:solidFill>
                  <a:srgbClr val="2A004E"/>
                </a:solidFill>
                <a:latin typeface="Cambria Math"/>
                <a:cs typeface="Cambria Math"/>
              </a:rPr>
              <a:t>𝒐</a:t>
            </a:r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𝒃</a:t>
            </a:r>
            <a:r>
              <a:rPr sz="1400" spc="-4" dirty="0">
                <a:solidFill>
                  <a:srgbClr val="2A004E"/>
                </a:solidFill>
                <a:latin typeface="Cambria Math"/>
                <a:cs typeface="Cambria Math"/>
              </a:rPr>
              <a:t>𝒔</a:t>
            </a:r>
            <a:r>
              <a:rPr sz="1400" dirty="0">
                <a:solidFill>
                  <a:srgbClr val="2A004E"/>
                </a:solidFill>
                <a:latin typeface="Cambria Math"/>
                <a:cs typeface="Cambria Math"/>
              </a:rPr>
              <a:t>.</a:t>
            </a:r>
            <a:endParaRPr sz="1400">
              <a:latin typeface="Cambria Math"/>
              <a:cs typeface="Cambria Math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339" y="3091494"/>
            <a:ext cx="1917700" cy="635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248" y="3091494"/>
            <a:ext cx="1765300" cy="774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14022</TotalTime>
  <Words>795</Words>
  <Application>Microsoft Macintosh PowerPoint</Application>
  <PresentationFormat>On-screen Show (4:3)</PresentationFormat>
  <Paragraphs>130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Book Antiqua</vt:lpstr>
      <vt:lpstr>Calibri</vt:lpstr>
      <vt:lpstr>Cambria Math</vt:lpstr>
      <vt:lpstr>Georgia</vt:lpstr>
      <vt:lpstr>Helvetica</vt:lpstr>
      <vt:lpstr>Helvetica-BoldOblique</vt:lpstr>
      <vt:lpstr>Lucida Grande</vt:lpstr>
      <vt:lpstr>Times New Roman</vt:lpstr>
      <vt:lpstr>TimesNewRomanPS-BoldItalicMT</vt:lpstr>
      <vt:lpstr>Wingdings</vt:lpstr>
      <vt:lpstr>Office Theme</vt:lpstr>
      <vt:lpstr>PowerPoint Presentation</vt:lpstr>
      <vt:lpstr>Probability and Statistics Following A. Hoecker,  H. Voss and  K. Cranmer</vt:lpstr>
      <vt:lpstr>PowerPoint Presentation</vt:lpstr>
      <vt:lpstr>PowerPoint Presentation</vt:lpstr>
      <vt:lpstr>PowerPoint Presentation</vt:lpstr>
      <vt:lpstr>Terms (Cranmer, Cowan)</vt:lpstr>
      <vt:lpstr>Random variable / observable</vt:lpstr>
      <vt:lpstr>Statistical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8361</dc:title>
  <dc:creator>Ryszard</dc:creator>
  <cp:lastModifiedBy>Microsoft Office User</cp:lastModifiedBy>
  <cp:revision>458</cp:revision>
  <cp:lastPrinted>2016-02-02T21:21:52Z</cp:lastPrinted>
  <dcterms:created xsi:type="dcterms:W3CDTF">2016-01-10T22:06:40Z</dcterms:created>
  <dcterms:modified xsi:type="dcterms:W3CDTF">2022-11-18T17:17:02Z</dcterms:modified>
</cp:coreProperties>
</file>