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2" r:id="rId6"/>
    <p:sldId id="271" r:id="rId7"/>
    <p:sldId id="261" r:id="rId8"/>
    <p:sldId id="260" r:id="rId9"/>
    <p:sldId id="262" r:id="rId10"/>
    <p:sldId id="263" r:id="rId11"/>
    <p:sldId id="264" r:id="rId12"/>
    <p:sldId id="265" r:id="rId13"/>
    <p:sldId id="268" r:id="rId14"/>
    <p:sldId id="266" r:id="rId15"/>
    <p:sldId id="267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4" autoAdjust="0"/>
    <p:restoredTop sz="94737" autoAdjust="0"/>
  </p:normalViewPr>
  <p:slideViewPr>
    <p:cSldViewPr>
      <p:cViewPr varScale="1">
        <p:scale>
          <a:sx n="71" d="100"/>
          <a:sy n="71" d="100"/>
        </p:scale>
        <p:origin x="-4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6051D7-4820-421C-9191-6DB8349D43A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876ED2-CBC6-4735-A34B-2FC82CD5A41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/index.php?title=Frye_v._United_States&amp;action=edit&amp;redlink=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Polygraph machine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 it Science? 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Findings of CQT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First, extremely hard to get data – examiners like to claim perfection, and it is hard to get exact data.  </a:t>
            </a:r>
          </a:p>
          <a:p>
            <a:r>
              <a:rPr lang="en-US" dirty="0" smtClean="0"/>
              <a:t>Out of 250 studies – only 10 were considered to be up to research standard – and they didn’t even have to do with testing at a grand scale – just individual instances</a:t>
            </a:r>
          </a:p>
          <a:p>
            <a:r>
              <a:rPr lang="en-US" dirty="0" smtClean="0"/>
              <a:t>Results of the ten:</a:t>
            </a:r>
          </a:p>
          <a:p>
            <a:r>
              <a:rPr lang="en-US" dirty="0" smtClean="0"/>
              <a:t>Correct guilty: 70.6%-98.6%</a:t>
            </a:r>
          </a:p>
          <a:p>
            <a:r>
              <a:rPr lang="en-US" dirty="0" smtClean="0"/>
              <a:t>Correct innocent: 12.5- 94%</a:t>
            </a:r>
          </a:p>
          <a:p>
            <a:r>
              <a:rPr lang="en-US" dirty="0" smtClean="0"/>
              <a:t>False negatives 0-28%</a:t>
            </a:r>
          </a:p>
          <a:p>
            <a:r>
              <a:rPr lang="en-US" dirty="0" smtClean="0"/>
              <a:t>False positives 0-75%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Findings of GKT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is still in infancy- but because GKT stands to a scientific standard – results are highly superior to the CQT results</a:t>
            </a:r>
          </a:p>
          <a:p>
            <a:r>
              <a:rPr lang="en-US" dirty="0" smtClean="0"/>
              <a:t>Accuracy rate for guilty – 81%</a:t>
            </a:r>
          </a:p>
          <a:p>
            <a:r>
              <a:rPr lang="en-US" dirty="0" smtClean="0"/>
              <a:t>Accuracy rate of innocent – 96%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Polygraph </a:t>
            </a:r>
            <a:r>
              <a:rPr lang="en-US" dirty="0" err="1" smtClean="0"/>
              <a:t>vs</a:t>
            </a:r>
            <a:r>
              <a:rPr lang="en-US" dirty="0" smtClean="0"/>
              <a:t> the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>
                <a:hlinkClick r:id="rId2" tooltip="Frye v. United States (page does not exist)"/>
              </a:rPr>
              <a:t>Frye v. United States</a:t>
            </a:r>
            <a:r>
              <a:rPr lang="en-US" i="1" dirty="0" smtClean="0"/>
              <a:t> 1923</a:t>
            </a:r>
          </a:p>
          <a:p>
            <a:r>
              <a:rPr lang="en-US" i="1" dirty="0" smtClean="0"/>
              <a:t>Established Frye Standard – expert testimony can only be accepted when the majority of the scientific community accepts the science.  </a:t>
            </a:r>
          </a:p>
          <a:p>
            <a:r>
              <a:rPr lang="en-US" dirty="0" err="1" smtClean="0"/>
              <a:t>Daubert</a:t>
            </a:r>
            <a:r>
              <a:rPr lang="en-US" dirty="0" smtClean="0"/>
              <a:t> v. Merrell Dow Pharmaceuticals 1993 </a:t>
            </a:r>
          </a:p>
          <a:p>
            <a:r>
              <a:rPr lang="en-US" dirty="0" smtClean="0"/>
              <a:t>Established the </a:t>
            </a:r>
            <a:r>
              <a:rPr lang="en-US" dirty="0" err="1" smtClean="0"/>
              <a:t>Daubert</a:t>
            </a:r>
            <a:r>
              <a:rPr lang="en-US" dirty="0" smtClean="0"/>
              <a:t> standard</a:t>
            </a:r>
          </a:p>
          <a:p>
            <a:r>
              <a:rPr lang="en-US" dirty="0" smtClean="0"/>
              <a:t>Judge decides</a:t>
            </a:r>
          </a:p>
          <a:p>
            <a:r>
              <a:rPr lang="en-US" dirty="0" smtClean="0"/>
              <a:t>Testing – falsifiable, known error rate, peer reviewed, accepted by the scientific community</a:t>
            </a:r>
          </a:p>
          <a:p>
            <a:r>
              <a:rPr lang="en-US" dirty="0" smtClean="0"/>
              <a:t> United States v. </a:t>
            </a:r>
            <a:r>
              <a:rPr lang="en-US" dirty="0" err="1" smtClean="0"/>
              <a:t>Scheffer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Bringing GDT to the courtroom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Daubert</a:t>
            </a:r>
            <a:r>
              <a:rPr lang="en-US" dirty="0" smtClean="0"/>
              <a:t> standard</a:t>
            </a:r>
          </a:p>
          <a:p>
            <a:r>
              <a:rPr lang="en-US" dirty="0" smtClean="0"/>
              <a:t>falsifiable, known error rate, peer reviewed, accepted by the scientific community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CQT is broken – Stop using it!  There is no way to revive this dead horse</a:t>
            </a:r>
          </a:p>
          <a:p>
            <a:r>
              <a:rPr lang="en-US" dirty="0" smtClean="0"/>
              <a:t>GKT looks incredibly valid – still need some more research – but it rests on solid ground</a:t>
            </a:r>
          </a:p>
          <a:p>
            <a:r>
              <a:rPr lang="en-US" dirty="0" smtClean="0"/>
              <a:t>However, in this class  we are called to be skeptics and have an open mind, but not too open that our brains fall out.  </a:t>
            </a:r>
          </a:p>
          <a:p>
            <a:r>
              <a:rPr lang="en-US" dirty="0" smtClean="0"/>
              <a:t>Because the evidence supports GDT, I believe there is something valid about it</a:t>
            </a:r>
          </a:p>
          <a:p>
            <a:r>
              <a:rPr lang="en-US" dirty="0" smtClean="0"/>
              <a:t>This means the polygraph may not have been a completely worthless device after all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you all don’t forget – laundry list of problems with the CQT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objectification – Also, can’t compare results</a:t>
            </a:r>
          </a:p>
          <a:p>
            <a:r>
              <a:rPr lang="en-US" dirty="0" smtClean="0"/>
              <a:t>Only 15 minutes with actual device</a:t>
            </a:r>
          </a:p>
          <a:p>
            <a:r>
              <a:rPr lang="en-US" dirty="0" smtClean="0"/>
              <a:t>Easy to beat – agree to questions beforehand</a:t>
            </a:r>
          </a:p>
          <a:p>
            <a:r>
              <a:rPr lang="en-US" dirty="0" smtClean="0"/>
              <a:t>Because of post-test interview – no legitimate amount of records</a:t>
            </a:r>
          </a:p>
          <a:p>
            <a:r>
              <a:rPr lang="en-US" dirty="0" smtClean="0"/>
              <a:t>Baseless theory – changes in physiological &gt;&gt;&gt; deception</a:t>
            </a:r>
          </a:p>
          <a:p>
            <a:r>
              <a:rPr lang="en-US" dirty="0" smtClean="0"/>
              <a:t>Technology has stayed put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Travis Patterson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“Numerous scientific papers by knowledgeable individuals have been presented in affirmation and rejection as to the absolute reliability regarding any and all of these procedures” (Patterson). </a:t>
            </a:r>
          </a:p>
          <a:p>
            <a:endParaRPr lang="en-US" b="1" dirty="0" smtClean="0"/>
          </a:p>
          <a:p>
            <a:r>
              <a:rPr lang="en-US" b="1" dirty="0" smtClean="0"/>
              <a:t>: “various procedures – finger prints, blood analysis, psychological approaches, </a:t>
            </a:r>
            <a:r>
              <a:rPr lang="en-US" b="1" dirty="0" err="1" smtClean="0"/>
              <a:t>psychometer</a:t>
            </a:r>
            <a:r>
              <a:rPr lang="en-US" b="1" dirty="0" smtClean="0"/>
              <a:t> procedures, psychiatry, etc – have been adopted, and accepted, by the courts in determining an expedient conclusion” (Patterson).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beginning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father of the US polygraph machine was Doctor William </a:t>
            </a:r>
            <a:r>
              <a:rPr lang="en-US" dirty="0" smtClean="0"/>
              <a:t>Marston</a:t>
            </a:r>
            <a:endParaRPr lang="en-US" dirty="0" smtClean="0"/>
          </a:p>
          <a:p>
            <a:r>
              <a:rPr lang="en-US" dirty="0" smtClean="0"/>
              <a:t>He designed the first device that measured blood pressure  to determine if someone was being deceptive.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Doctor Himself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338512" y="2939256"/>
            <a:ext cx="24669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Polygraph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Skepdic.com: A polygraph is an instrument that simultaneously records changes in physiological processes such as heartbeat, blood pressure, respiration and electrical resistance.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Polygraph is used by some employers to screen job applicants (CIA)</a:t>
            </a:r>
          </a:p>
          <a:p>
            <a:r>
              <a:rPr lang="en-US" dirty="0" smtClean="0"/>
              <a:t>Extremely hard to come up with empirical results because no-wrongdoing is expected</a:t>
            </a:r>
          </a:p>
          <a:p>
            <a:r>
              <a:rPr lang="en-US" dirty="0" smtClean="0"/>
              <a:t>They ask questions they feel may be important in the future.  i.e. past stealing and respect for authority</a:t>
            </a:r>
          </a:p>
          <a:p>
            <a:r>
              <a:rPr lang="en-US" dirty="0" smtClean="0"/>
              <a:t>Because they use the CQT –often fails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myths about the polygraph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polygraph provides an objective answer to truth or deception.</a:t>
            </a:r>
          </a:p>
          <a:p>
            <a:r>
              <a:rPr lang="en-US" dirty="0" smtClean="0"/>
              <a:t>The polygraph is infallible</a:t>
            </a:r>
          </a:p>
          <a:p>
            <a:r>
              <a:rPr lang="en-US" dirty="0" smtClean="0"/>
              <a:t>Both are wrong!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different types of Polygraph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different types of Polygraph tests that can be given</a:t>
            </a:r>
          </a:p>
          <a:p>
            <a:r>
              <a:rPr lang="en-US" dirty="0" smtClean="0"/>
              <a:t>They are:</a:t>
            </a:r>
          </a:p>
          <a:p>
            <a:r>
              <a:rPr lang="en-US" dirty="0" smtClean="0"/>
              <a:t>The Controlled Question Test (CQT) </a:t>
            </a:r>
          </a:p>
          <a:p>
            <a:r>
              <a:rPr lang="en-US" dirty="0" smtClean="0"/>
              <a:t>The Guilty Knowledge Test (GKT)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Controlled Question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type of polygraph exam is the most widely used</a:t>
            </a:r>
          </a:p>
          <a:p>
            <a:r>
              <a:rPr lang="en-US" dirty="0" smtClean="0"/>
              <a:t>Does it have any basis in science?  NO!</a:t>
            </a:r>
          </a:p>
          <a:p>
            <a:r>
              <a:rPr lang="en-US" dirty="0" smtClean="0"/>
              <a:t>What happens?</a:t>
            </a:r>
          </a:p>
          <a:p>
            <a:r>
              <a:rPr lang="en-US" dirty="0" smtClean="0"/>
              <a:t>Pretest</a:t>
            </a:r>
          </a:p>
          <a:p>
            <a:r>
              <a:rPr lang="en-US" dirty="0" smtClean="0"/>
              <a:t>Test</a:t>
            </a:r>
          </a:p>
          <a:p>
            <a:r>
              <a:rPr lang="en-US" dirty="0" smtClean="0"/>
              <a:t>Posttest</a:t>
            </a:r>
          </a:p>
          <a:p>
            <a:r>
              <a:rPr lang="en-US" dirty="0" smtClean="0"/>
              <a:t>~4 hours</a:t>
            </a:r>
          </a:p>
          <a:p>
            <a:r>
              <a:rPr lang="en-US" dirty="0" smtClean="0"/>
              <a:t>Countermeasures – college students 70%</a:t>
            </a:r>
          </a:p>
          <a:p>
            <a:r>
              <a:rPr lang="en-US" dirty="0" smtClean="0"/>
              <a:t> grounded in theory – – standard procedure – contamination – objectification –not blinded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Guilty Knowledge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test is used the least often</a:t>
            </a:r>
          </a:p>
          <a:p>
            <a:r>
              <a:rPr lang="en-US" dirty="0" smtClean="0"/>
              <a:t>Does it have a basis in Science? YES!</a:t>
            </a:r>
          </a:p>
          <a:p>
            <a:r>
              <a:rPr lang="en-US" dirty="0" smtClean="0"/>
              <a:t>How does it work? – doesn’t test lie detection</a:t>
            </a:r>
          </a:p>
          <a:p>
            <a:r>
              <a:rPr lang="en-US" dirty="0" smtClean="0"/>
              <a:t>Controls,  grounded in theory – orienting responses – standard procedure – less contamination</a:t>
            </a:r>
          </a:p>
          <a:p>
            <a:r>
              <a:rPr lang="en-US" dirty="0" smtClean="0"/>
              <a:t>Countermeasures hard to come by</a:t>
            </a:r>
          </a:p>
          <a:p>
            <a:r>
              <a:rPr lang="en-US" dirty="0" smtClean="0"/>
              <a:t>If it is scientific why is it not used more?</a:t>
            </a:r>
          </a:p>
          <a:p>
            <a:r>
              <a:rPr lang="en-US" dirty="0" smtClean="0"/>
              <a:t>Hard to implement: Silence/ large number of questions</a:t>
            </a:r>
          </a:p>
          <a:p>
            <a:r>
              <a:rPr lang="en-US" dirty="0" smtClean="0"/>
              <a:t>Shenanigans – test was designed by scientists – non scientists who developed the CQT Don’t want to recognize that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768</Words>
  <Application>Microsoft Office PowerPoint</Application>
  <PresentationFormat>On-screen Show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The Polygraph machine</vt:lpstr>
      <vt:lpstr>The beginning</vt:lpstr>
      <vt:lpstr>The Doctor Himself</vt:lpstr>
      <vt:lpstr>The Polygraph</vt:lpstr>
      <vt:lpstr>Screening</vt:lpstr>
      <vt:lpstr>Two myths about the polygraph</vt:lpstr>
      <vt:lpstr>Two different types of Polygraph tests</vt:lpstr>
      <vt:lpstr>The Controlled Question Test</vt:lpstr>
      <vt:lpstr>The Guilty Knowledge Test</vt:lpstr>
      <vt:lpstr>Empirical Findings of CQT</vt:lpstr>
      <vt:lpstr>Empirical Findings of GKT</vt:lpstr>
      <vt:lpstr>The Polygraph vs the courts</vt:lpstr>
      <vt:lpstr>Bringing GDT to the courtroom</vt:lpstr>
      <vt:lpstr>What can we conclude</vt:lpstr>
      <vt:lpstr>So you all don’t forget – laundry list of problems with the CQT</vt:lpstr>
      <vt:lpstr>Dr. Travis Patterson</vt:lpstr>
      <vt:lpstr>Questions</vt:lpstr>
    </vt:vector>
  </TitlesOfParts>
  <Company>Southern Methodist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Polygraph machine</dc:title>
  <dc:creator>culpublic</dc:creator>
  <cp:lastModifiedBy>culpublic</cp:lastModifiedBy>
  <cp:revision>22</cp:revision>
  <dcterms:created xsi:type="dcterms:W3CDTF">2010-05-04T12:24:32Z</dcterms:created>
  <dcterms:modified xsi:type="dcterms:W3CDTF">2010-05-04T15:43:54Z</dcterms:modified>
</cp:coreProperties>
</file>