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5" r:id="rId3"/>
    <p:sldId id="280" r:id="rId4"/>
    <p:sldId id="277" r:id="rId5"/>
    <p:sldId id="287" r:id="rId6"/>
    <p:sldId id="288" r:id="rId7"/>
    <p:sldId id="289" r:id="rId8"/>
    <p:sldId id="278" r:id="rId9"/>
    <p:sldId id="284" r:id="rId10"/>
    <p:sldId id="286" r:id="rId11"/>
    <p:sldId id="290" r:id="rId12"/>
    <p:sldId id="279" r:id="rId13"/>
    <p:sldId id="285" r:id="rId1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Swis721 LtEx BT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Swis721 LtEx BT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Swis721 LtEx BT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Swis721 LtEx BT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Swis721 LtEx BT" pitchFamily="34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Swis721 LtEx BT" pitchFamily="34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Swis721 LtEx BT" pitchFamily="34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Swis721 LtEx BT" pitchFamily="34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Swis721 LtEx B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FF"/>
    <a:srgbClr val="0066FF"/>
    <a:srgbClr val="0000FF"/>
    <a:srgbClr val="CC0000"/>
    <a:srgbClr val="354CA1"/>
    <a:srgbClr val="FF0066"/>
    <a:srgbClr val="CC1414"/>
    <a:srgbClr val="CC1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80" autoAdjust="0"/>
    <p:restoredTop sz="94384" autoAdjust="0"/>
  </p:normalViewPr>
  <p:slideViewPr>
    <p:cSldViewPr>
      <p:cViewPr varScale="1">
        <p:scale>
          <a:sx n="51" d="100"/>
          <a:sy n="51" d="100"/>
        </p:scale>
        <p:origin x="458" y="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8FFDC1B-AC34-43A8-A7B9-AC4D8969CE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CE9D6B-9900-470A-A1DA-B77F4B9F6A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 sz="1300"/>
            </a:lvl1pPr>
          </a:lstStyle>
          <a:p>
            <a:pPr>
              <a:defRPr/>
            </a:pPr>
            <a:fld id="{A68D25FC-2AA6-42C7-A912-EF2B02369171}" type="datetimeFigureOut">
              <a:rPr lang="en-US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AD9700-0DBC-4F9F-8C6E-420DD69D94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FEBFF5-76CD-41AA-8653-8DE6F58FB18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 sz="1300"/>
            </a:lvl1pPr>
          </a:lstStyle>
          <a:p>
            <a:pPr>
              <a:defRPr/>
            </a:pPr>
            <a:fld id="{C7BBBE42-2F87-4762-BF86-318C28A328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D8E3497-35B4-4E2B-A808-9039C88C31F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2D150C-861C-49A4-A01F-5D94FAC5688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A6865E0-CCF9-42E0-9B89-DE30D93F75FF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C29E15F-8E90-42FA-877A-E38AAF7E3B8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0DD5B5CC-7A87-4F53-A153-72D6D0DA858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4D18443D-4E39-43C9-80FB-D9F632A474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3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7BB7E99-4C4C-4AA8-95AF-BBABF3632B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D1383EC9-2781-4575-96D9-9278DC4CB4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50F7BE4B-36C5-425B-81BF-430F7B1CE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5CA8A92A-EDA5-4A70-90A2-6A7DAF9761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4225" indent="-301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6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875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20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92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4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36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A9BA0C-CF2B-4533-BAFF-BC6AB5D82217}" type="slidenum">
              <a:rPr lang="en-US" altLang="en-US" sz="1300" smtClean="0"/>
              <a:pPr>
                <a:spcBef>
                  <a:spcPct val="0"/>
                </a:spcBef>
              </a:pPr>
              <a:t>0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2CD52A0D-77C4-4988-BCAE-DA10A3490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E182291A-4A56-4072-A94D-B45F59E53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D7767B7D-EA1C-45CF-B7E6-753BA140EA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4225" indent="-301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6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875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20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92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4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36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8B3591-C0A5-4E59-8A4D-5235A660C754}" type="slidenum">
              <a:rPr lang="en-US" altLang="en-US" sz="1300" smtClean="0"/>
              <a:pPr>
                <a:spcBef>
                  <a:spcPct val="0"/>
                </a:spcBef>
              </a:pPr>
              <a:t>9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113190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2CD52A0D-77C4-4988-BCAE-DA10A3490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E182291A-4A56-4072-A94D-B45F59E53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D7767B7D-EA1C-45CF-B7E6-753BA140EA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4225" indent="-301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6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875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20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92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4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36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8B3591-C0A5-4E59-8A4D-5235A660C754}" type="slidenum">
              <a:rPr lang="en-US" altLang="en-US" sz="1300" smtClean="0"/>
              <a:pPr>
                <a:spcBef>
                  <a:spcPct val="0"/>
                </a:spcBef>
              </a:pPr>
              <a:t>10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993352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2CD52A0D-77C4-4988-BCAE-DA10A3490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E182291A-4A56-4072-A94D-B45F59E53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D7767B7D-EA1C-45CF-B7E6-753BA140EA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4225" indent="-301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6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875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20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92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4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36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8B3591-C0A5-4E59-8A4D-5235A660C754}" type="slidenum">
              <a:rPr lang="en-US" altLang="en-US" sz="1300" smtClean="0"/>
              <a:pPr>
                <a:spcBef>
                  <a:spcPct val="0"/>
                </a:spcBef>
              </a:pPr>
              <a:t>11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868608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2CD52A0D-77C4-4988-BCAE-DA10A3490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E182291A-4A56-4072-A94D-B45F59E53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D7767B7D-EA1C-45CF-B7E6-753BA140EA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4225" indent="-301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6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875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20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92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4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36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8B3591-C0A5-4E59-8A4D-5235A660C754}" type="slidenum">
              <a:rPr lang="en-US" altLang="en-US" sz="1300" smtClean="0"/>
              <a:pPr>
                <a:spcBef>
                  <a:spcPct val="0"/>
                </a:spcBef>
              </a:pPr>
              <a:t>12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278391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2CD52A0D-77C4-4988-BCAE-DA10A3490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E182291A-4A56-4072-A94D-B45F59E53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D7767B7D-EA1C-45CF-B7E6-753BA140EA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4225" indent="-301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6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875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20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92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4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36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8B3591-C0A5-4E59-8A4D-5235A660C754}" type="slidenum">
              <a:rPr lang="en-US" altLang="en-US" sz="1300" smtClean="0"/>
              <a:pPr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2CD52A0D-77C4-4988-BCAE-DA10A3490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E182291A-4A56-4072-A94D-B45F59E53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D7767B7D-EA1C-45CF-B7E6-753BA140EA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4225" indent="-301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6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875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20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92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4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36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8B3591-C0A5-4E59-8A4D-5235A660C754}" type="slidenum">
              <a:rPr lang="en-US" altLang="en-US" sz="1300" smtClean="0"/>
              <a:pPr>
                <a:spcBef>
                  <a:spcPct val="0"/>
                </a:spcBef>
              </a:pPr>
              <a:t>2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056908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2CD52A0D-77C4-4988-BCAE-DA10A3490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E182291A-4A56-4072-A94D-B45F59E53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D7767B7D-EA1C-45CF-B7E6-753BA140EA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4225" indent="-301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6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875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20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92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4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36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8B3591-C0A5-4E59-8A4D-5235A660C754}" type="slidenum">
              <a:rPr lang="en-US" altLang="en-US" sz="1300" smtClean="0"/>
              <a:pPr>
                <a:spcBef>
                  <a:spcPct val="0"/>
                </a:spcBef>
              </a:pPr>
              <a:t>3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767051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2CD52A0D-77C4-4988-BCAE-DA10A3490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E182291A-4A56-4072-A94D-B45F59E53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D7767B7D-EA1C-45CF-B7E6-753BA140EA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4225" indent="-301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6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875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20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92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4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36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8B3591-C0A5-4E59-8A4D-5235A660C754}" type="slidenum">
              <a:rPr lang="en-US" altLang="en-US" sz="1300" smtClean="0"/>
              <a:pPr>
                <a:spcBef>
                  <a:spcPct val="0"/>
                </a:spcBef>
              </a:pPr>
              <a:t>4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997191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2CD52A0D-77C4-4988-BCAE-DA10A3490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E182291A-4A56-4072-A94D-B45F59E53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D7767B7D-EA1C-45CF-B7E6-753BA140EA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4225" indent="-301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6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875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20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92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4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36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8B3591-C0A5-4E59-8A4D-5235A660C754}" type="slidenum">
              <a:rPr lang="en-US" altLang="en-US" sz="1300" smtClean="0"/>
              <a:pPr>
                <a:spcBef>
                  <a:spcPct val="0"/>
                </a:spcBef>
              </a:pPr>
              <a:t>5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4209696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2CD52A0D-77C4-4988-BCAE-DA10A3490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E182291A-4A56-4072-A94D-B45F59E53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D7767B7D-EA1C-45CF-B7E6-753BA140EA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4225" indent="-301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6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875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20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92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4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36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8B3591-C0A5-4E59-8A4D-5235A660C754}" type="slidenum">
              <a:rPr lang="en-US" altLang="en-US" sz="1300" smtClean="0"/>
              <a:pPr>
                <a:spcBef>
                  <a:spcPct val="0"/>
                </a:spcBef>
              </a:pPr>
              <a:t>6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222874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2CD52A0D-77C4-4988-BCAE-DA10A3490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E182291A-4A56-4072-A94D-B45F59E53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D7767B7D-EA1C-45CF-B7E6-753BA140EA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4225" indent="-301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6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875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20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92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4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36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8B3591-C0A5-4E59-8A4D-5235A660C754}" type="slidenum">
              <a:rPr lang="en-US" altLang="en-US" sz="1300" smtClean="0"/>
              <a:pPr>
                <a:spcBef>
                  <a:spcPct val="0"/>
                </a:spcBef>
              </a:pPr>
              <a:t>7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641174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2CD52A0D-77C4-4988-BCAE-DA10A3490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E182291A-4A56-4072-A94D-B45F59E53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D7767B7D-EA1C-45CF-B7E6-753BA140EA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4225" indent="-3016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0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6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875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20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92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4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36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8B3591-C0A5-4E59-8A4D-5235A660C754}" type="slidenum">
              <a:rPr lang="en-US" altLang="en-US" sz="1300" smtClean="0"/>
              <a:pPr>
                <a:spcBef>
                  <a:spcPct val="0"/>
                </a:spcBef>
              </a:pPr>
              <a:t>8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237372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0CECAB-AA07-4D4E-B190-9B48824512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29, 2018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A6EA2C-E48F-4693-B721-F39CDEBE73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Rebecca Moore    ■    Schrödinger's Cat    ■    PHYS 5382: Quantum Mechanics    ■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5E54A6-6AC1-49B4-BFC0-F7B9E28388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69DBC-4E7D-4A70-A266-121BD37066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5235497"/>
      </p:ext>
    </p:extLst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7146E8-2517-472A-94E7-0A6CEAFF7B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29, 2018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3244E7-9E7C-4A94-9A08-83764872D8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Rebecca Moore    ■    Schrödinger's Cat    ■    PHYS 5382: Quantum Mechanics    ■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917FFB-83ED-4B81-9C18-DCF5DCBF39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E14D8-1E97-40C1-AE07-285253F661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72209"/>
      </p:ext>
    </p:extLst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70D69F-9B98-42B9-80D0-E1758EE41B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29, 2018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8399E9-BFBE-490D-BC96-FFC8DC42A5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Rebecca Moore    ■    Schrödinger's Cat    ■    PHYS 5382: Quantum Mechanics    ■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C00BAE-34A5-4FE1-81CC-2EE1EB3CB7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8AD6F-2951-4DDA-9831-B971D080B6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500418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DD17E6-A883-4B6D-BBD6-0AE8FE19BA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29, 2018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27556B-CFA7-4800-BA37-927778C53A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Rebecca Moore    ■    Schrödinger's Cat    ■    PHYS 5382: Quantum Mechanics    ■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A4F5A0-87F1-456A-96F2-B82DC9CFF5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4553B-0F62-4634-87C0-AB182843E3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3146919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68F377-2522-4004-A834-A025F10F01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29, 2018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091EBF-B2FC-4ED3-821B-706BADC001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Rebecca Moore    ■    Schrödinger's Cat    ■    PHYS 5382: Quantum Mechanics    ■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5A583F-3EFD-4271-B19D-F51F08777D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24F7B-FEB7-488B-B6D5-D605B3E470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9471848"/>
      </p:ext>
    </p:extLst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DAB183-82EA-4277-B72C-6140350D16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29, 2018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8DCFD9-FEB2-4B72-99FA-4D3946BEC5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Rebecca Moore    ■    Schrödinger's Cat    ■    PHYS 5382: Quantum Mechanics    ■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038888-CBF0-42CD-847A-16819F80EE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F76F1-3D84-4AFD-9C8D-26AB151F11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682774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EC5E3E5-3E25-4961-825C-18F17972B4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29, 2018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362092B-DD41-47F8-91B8-12BF530536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Rebecca Moore    ■    Schrödinger's Cat    ■    PHYS 5382: Quantum Mechanics    ■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A373C95-A15E-4E72-9A7A-5815C8FD77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183EC-6F04-451F-87BB-6F51BE20E1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0439962"/>
      </p:ext>
    </p:extLst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9C9FF8-FC04-401A-A0D8-22F7EA4899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29, 2018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45701F-6702-46F8-8122-7D03B57126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Rebecca Moore    ■    Schrödinger's Cat    ■    PHYS 5382: Quantum Mechanics    ■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2602CFA-19DA-4076-B2DB-437411C972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B0532-9260-43CF-80B3-F7EA0A4750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3809637"/>
      </p:ext>
    </p:extLst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6B5E2DD-1270-41DF-AC9F-E5B3A06295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29, 2018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3FBDAE5-9DF1-444B-99C4-D99143FDDA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Rebecca Moore    ■    Schrödinger's Cat    ■    PHYS 5382: Quantum Mechanics    ■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C87C207-24E6-487C-9932-B3C2E23084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D6284-EA1B-453F-816A-49085C41E2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1996986"/>
      </p:ext>
    </p:extLst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D6B741-3BFE-44CF-B5A9-56398BB57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29, 2018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CD60A6-F341-42C5-8FE2-A34525672C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Rebecca Moore    ■    Schrödinger's Cat    ■    PHYS 5382: Quantum Mechanics    ■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D9871B-D253-45AB-AF64-5A96BF5AF6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0552C-E919-4D11-AAF8-4720589F2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527364"/>
      </p:ext>
    </p:extLst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79896D-0791-42DE-B496-7F92AC8569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29, 2018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91C096-CF56-4801-92ED-7939430CB2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Rebecca Moore    ■    Schrödinger's Cat    ■    PHYS 5382: Quantum Mechanics    ■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B89DEE-A9D4-4636-8701-13C0E0EDFA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BAF60-00C1-4480-A2DF-C682FECA7B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41339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448E10C-F5C7-46CB-93D0-EEF3944243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6DC523-A345-4F2D-B398-D61EB174C5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4005141-94F4-46C6-80BE-6876ECD487A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400" u="none">
                <a:latin typeface="+mn-lt"/>
              </a:defRPr>
            </a:lvl1pPr>
          </a:lstStyle>
          <a:p>
            <a:pPr>
              <a:defRPr/>
            </a:pPr>
            <a:r>
              <a:rPr lang="en-US"/>
              <a:t>November 29, 2018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BBEDCDB-4D51-4428-8742-EE5FB1350B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400" u="none">
                <a:latin typeface="+mn-lt"/>
              </a:defRPr>
            </a:lvl1pPr>
          </a:lstStyle>
          <a:p>
            <a:pPr>
              <a:defRPr/>
            </a:pPr>
            <a:r>
              <a:rPr lang="en-US"/>
              <a:t>Rebecca Moore    ■    Schrödinger's Cat    ■    PHYS 5382: Quantum Mechanics    ■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64AED51-0C94-4FBF-B4D6-E21BE7277F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4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E971A8A-CC48-48CB-B4B6-E09662D0C1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 thruBlk="1"/>
  </p:transition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0.png"/><Relationship Id="rId2" Type="http://schemas.openxmlformats.org/officeDocument/2006/relationships/video" Target="https://www.youtube.com/embed/UjaAxUO6-Uw?ecver=2" TargetMode="External"/><Relationship Id="rId1" Type="http://schemas.openxmlformats.org/officeDocument/2006/relationships/tags" Target="../tags/tag11.xml"/><Relationship Id="rId6" Type="http://schemas.openxmlformats.org/officeDocument/2006/relationships/hyperlink" Target="http://www.youtube.com/watch?v=UjaAxUO6-Uw" TargetMode="External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hyperlink" Target="http://www.youtube.com/watch?v=g_IaVepNDT4" TargetMode="External"/><Relationship Id="rId2" Type="http://schemas.openxmlformats.org/officeDocument/2006/relationships/video" Target="https://www.youtube.com/embed/g_IaVepNDT4?ecver=2" TargetMode="External"/><Relationship Id="rId1" Type="http://schemas.openxmlformats.org/officeDocument/2006/relationships/tags" Target="../tags/tag12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F66BC88E-E931-45DE-8A82-66E253B6D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288" y="4953000"/>
            <a:ext cx="9163051" cy="19050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099" name="Rectangle 5">
            <a:extLst>
              <a:ext uri="{FF2B5EF4-FFF2-40B4-BE49-F238E27FC236}">
                <a16:creationId xmlns:a16="http://schemas.microsoft.com/office/drawing/2014/main" id="{B9884900-D614-4441-B27C-651FDA6F4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288" y="95250"/>
            <a:ext cx="9163051" cy="1281113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00" name="Rectangle 9">
            <a:extLst>
              <a:ext uri="{FF2B5EF4-FFF2-40B4-BE49-F238E27FC236}">
                <a16:creationId xmlns:a16="http://schemas.microsoft.com/office/drawing/2014/main" id="{CA0FB811-8EA9-4571-BDF1-30CBAF30B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" y="594836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01" name="Rectangle 10">
            <a:extLst>
              <a:ext uri="{FF2B5EF4-FFF2-40B4-BE49-F238E27FC236}">
                <a16:creationId xmlns:a16="http://schemas.microsoft.com/office/drawing/2014/main" id="{CEE7AA43-058E-4BCA-B6C8-07454133A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02" name="Rectangle 11">
            <a:extLst>
              <a:ext uri="{FF2B5EF4-FFF2-40B4-BE49-F238E27FC236}">
                <a16:creationId xmlns:a16="http://schemas.microsoft.com/office/drawing/2014/main" id="{01F7A8FD-66E5-4DB0-97E8-4AE68D31C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03" name="Rectangle 12">
            <a:extLst>
              <a:ext uri="{FF2B5EF4-FFF2-40B4-BE49-F238E27FC236}">
                <a16:creationId xmlns:a16="http://schemas.microsoft.com/office/drawing/2014/main" id="{9A4E0311-EEB0-4902-BB77-BCAA75792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75" y="5948363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EA4F5F5A-3A6B-4253-8BDE-6573A6D9B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05" name="Rectangle 14">
            <a:extLst>
              <a:ext uri="{FF2B5EF4-FFF2-40B4-BE49-F238E27FC236}">
                <a16:creationId xmlns:a16="http://schemas.microsoft.com/office/drawing/2014/main" id="{B6D3805F-9559-4B63-90BD-7E8F417C5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06" name="Rectangle 15">
            <a:extLst>
              <a:ext uri="{FF2B5EF4-FFF2-40B4-BE49-F238E27FC236}">
                <a16:creationId xmlns:a16="http://schemas.microsoft.com/office/drawing/2014/main" id="{D1F91CF9-756B-4184-9C32-778628344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9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07" name="Rectangle 16">
            <a:extLst>
              <a:ext uri="{FF2B5EF4-FFF2-40B4-BE49-F238E27FC236}">
                <a16:creationId xmlns:a16="http://schemas.microsoft.com/office/drawing/2014/main" id="{3D93F17E-0D89-41D2-B35B-C0BFB0ED9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975" y="625316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08" name="Rectangle 17">
            <a:extLst>
              <a:ext uri="{FF2B5EF4-FFF2-40B4-BE49-F238E27FC236}">
                <a16:creationId xmlns:a16="http://schemas.microsoft.com/office/drawing/2014/main" id="{D79CE89F-BC32-458A-866F-D7AC1A21F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7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09" name="Rectangle 18">
            <a:extLst>
              <a:ext uri="{FF2B5EF4-FFF2-40B4-BE49-F238E27FC236}">
                <a16:creationId xmlns:a16="http://schemas.microsoft.com/office/drawing/2014/main" id="{067F5554-1EA1-416D-B67E-A2A2327E1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7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10" name="Rectangle 19">
            <a:extLst>
              <a:ext uri="{FF2B5EF4-FFF2-40B4-BE49-F238E27FC236}">
                <a16:creationId xmlns:a16="http://schemas.microsoft.com/office/drawing/2014/main" id="{DDDD0C50-52C0-4F09-A6C5-473BE1F97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575" y="594836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11" name="Rectangle 20">
            <a:extLst>
              <a:ext uri="{FF2B5EF4-FFF2-40B4-BE49-F238E27FC236}">
                <a16:creationId xmlns:a16="http://schemas.microsoft.com/office/drawing/2014/main" id="{DAECDC90-6922-4CB6-9B8E-DE153296E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5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12" name="Rectangle 21">
            <a:extLst>
              <a:ext uri="{FF2B5EF4-FFF2-40B4-BE49-F238E27FC236}">
                <a16:creationId xmlns:a16="http://schemas.microsoft.com/office/drawing/2014/main" id="{79F184CB-923A-467B-8D1B-6D4DC3C96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5948363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13" name="Rectangle 22">
            <a:extLst>
              <a:ext uri="{FF2B5EF4-FFF2-40B4-BE49-F238E27FC236}">
                <a16:creationId xmlns:a16="http://schemas.microsoft.com/office/drawing/2014/main" id="{3806D179-7BE8-4CF7-89A1-67E11F41D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14" name="Rectangle 23">
            <a:extLst>
              <a:ext uri="{FF2B5EF4-FFF2-40B4-BE49-F238E27FC236}">
                <a16:creationId xmlns:a16="http://schemas.microsoft.com/office/drawing/2014/main" id="{55D88376-1BBA-4AC4-A6EE-DE285BBB7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1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15" name="Rectangle 24">
            <a:extLst>
              <a:ext uri="{FF2B5EF4-FFF2-40B4-BE49-F238E27FC236}">
                <a16:creationId xmlns:a16="http://schemas.microsoft.com/office/drawing/2014/main" id="{3FE750CA-0F12-49AF-B45C-B72573CD9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1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16" name="Rectangle 25">
            <a:extLst>
              <a:ext uri="{FF2B5EF4-FFF2-40B4-BE49-F238E27FC236}">
                <a16:creationId xmlns:a16="http://schemas.microsoft.com/office/drawing/2014/main" id="{10F9FEB2-CABD-4744-B03D-366BD1A24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69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17" name="Rectangle 26">
            <a:extLst>
              <a:ext uri="{FF2B5EF4-FFF2-40B4-BE49-F238E27FC236}">
                <a16:creationId xmlns:a16="http://schemas.microsoft.com/office/drawing/2014/main" id="{A37580B6-FFB2-483E-AD46-97D200D41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6975" y="625316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18" name="Rectangle 27">
            <a:extLst>
              <a:ext uri="{FF2B5EF4-FFF2-40B4-BE49-F238E27FC236}">
                <a16:creationId xmlns:a16="http://schemas.microsoft.com/office/drawing/2014/main" id="{BC2D20F3-CD0F-48FF-9FF7-C680330DF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19" name="Rectangle 28">
            <a:extLst>
              <a:ext uri="{FF2B5EF4-FFF2-40B4-BE49-F238E27FC236}">
                <a16:creationId xmlns:a16="http://schemas.microsoft.com/office/drawing/2014/main" id="{8A83DC7B-8D52-43BB-87A9-A37C8F167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20" name="Rectangle 29">
            <a:extLst>
              <a:ext uri="{FF2B5EF4-FFF2-40B4-BE49-F238E27FC236}">
                <a16:creationId xmlns:a16="http://schemas.microsoft.com/office/drawing/2014/main" id="{D2FDFCEA-AA23-4755-8736-27C3E1AE0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75" y="594836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21" name="Rectangle 30">
            <a:extLst>
              <a:ext uri="{FF2B5EF4-FFF2-40B4-BE49-F238E27FC236}">
                <a16:creationId xmlns:a16="http://schemas.microsoft.com/office/drawing/2014/main" id="{0C376748-D663-4E6B-9158-DAD27A71F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22" name="Rectangle 31">
            <a:extLst>
              <a:ext uri="{FF2B5EF4-FFF2-40B4-BE49-F238E27FC236}">
                <a16:creationId xmlns:a16="http://schemas.microsoft.com/office/drawing/2014/main" id="{B3F817D8-260C-4970-90BE-B07CC79AE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3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23" name="Rectangle 32">
            <a:extLst>
              <a:ext uri="{FF2B5EF4-FFF2-40B4-BE49-F238E27FC236}">
                <a16:creationId xmlns:a16="http://schemas.microsoft.com/office/drawing/2014/main" id="{6135FB91-2498-48B6-A468-00C3A3D3F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375" y="6253163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24" name="Rectangle 33">
            <a:extLst>
              <a:ext uri="{FF2B5EF4-FFF2-40B4-BE49-F238E27FC236}">
                <a16:creationId xmlns:a16="http://schemas.microsoft.com/office/drawing/2014/main" id="{87E0910D-2ED5-441A-8811-E9B223757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25" name="Rectangle 34">
            <a:extLst>
              <a:ext uri="{FF2B5EF4-FFF2-40B4-BE49-F238E27FC236}">
                <a16:creationId xmlns:a16="http://schemas.microsoft.com/office/drawing/2014/main" id="{D5598667-37DD-42AF-966A-49259691D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26" name="Rectangle 35">
            <a:extLst>
              <a:ext uri="{FF2B5EF4-FFF2-40B4-BE49-F238E27FC236}">
                <a16:creationId xmlns:a16="http://schemas.microsoft.com/office/drawing/2014/main" id="{648695CD-024D-4BEA-8926-1AF68AF22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09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27" name="Rectangle 36">
            <a:extLst>
              <a:ext uri="{FF2B5EF4-FFF2-40B4-BE49-F238E27FC236}">
                <a16:creationId xmlns:a16="http://schemas.microsoft.com/office/drawing/2014/main" id="{3209631C-1302-433D-8714-768B7A5CD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0975" y="625316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28" name="Rectangle 37">
            <a:extLst>
              <a:ext uri="{FF2B5EF4-FFF2-40B4-BE49-F238E27FC236}">
                <a16:creationId xmlns:a16="http://schemas.microsoft.com/office/drawing/2014/main" id="{6EBFD2F3-2AE3-4404-A608-23AACBCB9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29" name="Rectangle 38">
            <a:extLst>
              <a:ext uri="{FF2B5EF4-FFF2-40B4-BE49-F238E27FC236}">
                <a16:creationId xmlns:a16="http://schemas.microsoft.com/office/drawing/2014/main" id="{FD8096D2-14D2-4F87-841D-B626F866B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5948363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30" name="Rectangle 39">
            <a:extLst>
              <a:ext uri="{FF2B5EF4-FFF2-40B4-BE49-F238E27FC236}">
                <a16:creationId xmlns:a16="http://schemas.microsoft.com/office/drawing/2014/main" id="{681E710A-1634-46BE-956F-64293D5B4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0575" y="594836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31" name="Rectangle 40">
            <a:extLst>
              <a:ext uri="{FF2B5EF4-FFF2-40B4-BE49-F238E27FC236}">
                <a16:creationId xmlns:a16="http://schemas.microsoft.com/office/drawing/2014/main" id="{A0A23485-FF88-4A39-B09C-41A76CF5B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05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32" name="Rectangle 41">
            <a:extLst>
              <a:ext uri="{FF2B5EF4-FFF2-40B4-BE49-F238E27FC236}">
                <a16:creationId xmlns:a16="http://schemas.microsoft.com/office/drawing/2014/main" id="{20EDD17F-F32A-4C5C-869C-7F8A1A32A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33" name="Rectangle 42">
            <a:extLst>
              <a:ext uri="{FF2B5EF4-FFF2-40B4-BE49-F238E27FC236}">
                <a16:creationId xmlns:a16="http://schemas.microsoft.com/office/drawing/2014/main" id="{5352DC13-2198-4C4F-8C17-5E180A81E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34" name="Rectangle 43">
            <a:extLst>
              <a:ext uri="{FF2B5EF4-FFF2-40B4-BE49-F238E27FC236}">
                <a16:creationId xmlns:a16="http://schemas.microsoft.com/office/drawing/2014/main" id="{75DD0939-AF14-4149-9696-F2A18EFC0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0175" y="5948363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35" name="Rectangle 44">
            <a:extLst>
              <a:ext uri="{FF2B5EF4-FFF2-40B4-BE49-F238E27FC236}">
                <a16:creationId xmlns:a16="http://schemas.microsoft.com/office/drawing/2014/main" id="{CCFDD535-6108-4E82-B960-A6982F8EA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01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36" name="Rectangle 45">
            <a:extLst>
              <a:ext uri="{FF2B5EF4-FFF2-40B4-BE49-F238E27FC236}">
                <a16:creationId xmlns:a16="http://schemas.microsoft.com/office/drawing/2014/main" id="{D857B839-17C1-49F6-99AF-88F5E4595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4975" y="625316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37" name="Rectangle 46">
            <a:extLst>
              <a:ext uri="{FF2B5EF4-FFF2-40B4-BE49-F238E27FC236}">
                <a16:creationId xmlns:a16="http://schemas.microsoft.com/office/drawing/2014/main" id="{101BA8C8-3C11-424E-89BB-4DDD7E73C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49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38" name="Rectangle 47">
            <a:extLst>
              <a:ext uri="{FF2B5EF4-FFF2-40B4-BE49-F238E27FC236}">
                <a16:creationId xmlns:a16="http://schemas.microsoft.com/office/drawing/2014/main" id="{248B73AD-8EB7-45E9-B1ED-28677D901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97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39" name="Rectangle 48">
            <a:extLst>
              <a:ext uri="{FF2B5EF4-FFF2-40B4-BE49-F238E27FC236}">
                <a16:creationId xmlns:a16="http://schemas.microsoft.com/office/drawing/2014/main" id="{4F3DB258-6361-4338-8222-7F1B64020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97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40" name="Rectangle 49">
            <a:extLst>
              <a:ext uri="{FF2B5EF4-FFF2-40B4-BE49-F238E27FC236}">
                <a16:creationId xmlns:a16="http://schemas.microsoft.com/office/drawing/2014/main" id="{016E1792-94AB-4985-9AE5-8A0227FBB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45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41" name="Rectangle 50">
            <a:extLst>
              <a:ext uri="{FF2B5EF4-FFF2-40B4-BE49-F238E27FC236}">
                <a16:creationId xmlns:a16="http://schemas.microsoft.com/office/drawing/2014/main" id="{B60CB010-6353-4457-BD37-BEB2444DF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4575" y="594836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42" name="Rectangle 51">
            <a:extLst>
              <a:ext uri="{FF2B5EF4-FFF2-40B4-BE49-F238E27FC236}">
                <a16:creationId xmlns:a16="http://schemas.microsoft.com/office/drawing/2014/main" id="{E9743671-59D1-4687-A5E1-7C1DD5E8B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75" y="5948363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43" name="Rectangle 52">
            <a:extLst>
              <a:ext uri="{FF2B5EF4-FFF2-40B4-BE49-F238E27FC236}">
                <a16:creationId xmlns:a16="http://schemas.microsoft.com/office/drawing/2014/main" id="{186EAD4B-8F52-4E4E-BD51-7337DEA50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44" name="Rectangle 53">
            <a:extLst>
              <a:ext uri="{FF2B5EF4-FFF2-40B4-BE49-F238E27FC236}">
                <a16:creationId xmlns:a16="http://schemas.microsoft.com/office/drawing/2014/main" id="{8529E695-B3CF-4711-8D6C-C3D55C03F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41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45" name="Rectangle 54">
            <a:extLst>
              <a:ext uri="{FF2B5EF4-FFF2-40B4-BE49-F238E27FC236}">
                <a16:creationId xmlns:a16="http://schemas.microsoft.com/office/drawing/2014/main" id="{FB27F115-9753-472B-B787-F0749B8E2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41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46" name="Rectangle 55">
            <a:extLst>
              <a:ext uri="{FF2B5EF4-FFF2-40B4-BE49-F238E27FC236}">
                <a16:creationId xmlns:a16="http://schemas.microsoft.com/office/drawing/2014/main" id="{98B9C177-B3D7-4C03-A1F5-3DFEED1FF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975" y="625316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47" name="Rectangle 56">
            <a:extLst>
              <a:ext uri="{FF2B5EF4-FFF2-40B4-BE49-F238E27FC236}">
                <a16:creationId xmlns:a16="http://schemas.microsoft.com/office/drawing/2014/main" id="{3F1BC6D9-401B-484A-824A-98A0723C1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9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48" name="Rectangle 57">
            <a:extLst>
              <a:ext uri="{FF2B5EF4-FFF2-40B4-BE49-F238E27FC236}">
                <a16:creationId xmlns:a16="http://schemas.microsoft.com/office/drawing/2014/main" id="{E0682555-3FC0-4878-879C-617464BDC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37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49" name="Rectangle 58">
            <a:extLst>
              <a:ext uri="{FF2B5EF4-FFF2-40B4-BE49-F238E27FC236}">
                <a16:creationId xmlns:a16="http://schemas.microsoft.com/office/drawing/2014/main" id="{8B34B925-E1AE-47A7-AAC9-E2C51361F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37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50" name="Rectangle 59">
            <a:extLst>
              <a:ext uri="{FF2B5EF4-FFF2-40B4-BE49-F238E27FC236}">
                <a16:creationId xmlns:a16="http://schemas.microsoft.com/office/drawing/2014/main" id="{5D159AB2-793C-4685-A794-F12347A83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8575" y="594836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51" name="Rectangle 60">
            <a:extLst>
              <a:ext uri="{FF2B5EF4-FFF2-40B4-BE49-F238E27FC236}">
                <a16:creationId xmlns:a16="http://schemas.microsoft.com/office/drawing/2014/main" id="{D24CA7CA-C958-4A1E-8B2C-00BCD9579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85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52" name="Rectangle 61">
            <a:extLst>
              <a:ext uri="{FF2B5EF4-FFF2-40B4-BE49-F238E27FC236}">
                <a16:creationId xmlns:a16="http://schemas.microsoft.com/office/drawing/2014/main" id="{6923C5E5-11D0-4861-B834-DDA5876E1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3375" y="6253163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53" name="Rectangle 62">
            <a:extLst>
              <a:ext uri="{FF2B5EF4-FFF2-40B4-BE49-F238E27FC236}">
                <a16:creationId xmlns:a16="http://schemas.microsoft.com/office/drawing/2014/main" id="{443F3E48-33DB-41C3-9944-06F124F9F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33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54" name="Rectangle 63">
            <a:extLst>
              <a:ext uri="{FF2B5EF4-FFF2-40B4-BE49-F238E27FC236}">
                <a16:creationId xmlns:a16="http://schemas.microsoft.com/office/drawing/2014/main" id="{63895408-24E3-4248-9487-C0DA02576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81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55" name="Rectangle 64">
            <a:extLst>
              <a:ext uri="{FF2B5EF4-FFF2-40B4-BE49-F238E27FC236}">
                <a16:creationId xmlns:a16="http://schemas.microsoft.com/office/drawing/2014/main" id="{2302A5F7-3161-437D-BC45-7534F4B81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81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56" name="Rectangle 65">
            <a:extLst>
              <a:ext uri="{FF2B5EF4-FFF2-40B4-BE49-F238E27FC236}">
                <a16:creationId xmlns:a16="http://schemas.microsoft.com/office/drawing/2014/main" id="{16CD418F-5D4B-41D5-A21F-0C7538A7D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2975" y="625316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57" name="Rectangle 66">
            <a:extLst>
              <a:ext uri="{FF2B5EF4-FFF2-40B4-BE49-F238E27FC236}">
                <a16:creationId xmlns:a16="http://schemas.microsoft.com/office/drawing/2014/main" id="{BB0B3EC8-DA8B-4729-93A2-157521403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2975" y="5948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58" name="Rectangle 68">
            <a:extLst>
              <a:ext uri="{FF2B5EF4-FFF2-40B4-BE49-F238E27FC236}">
                <a16:creationId xmlns:a16="http://schemas.microsoft.com/office/drawing/2014/main" id="{75B9BD85-3280-4115-8611-FA40C6516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59" name="Rectangle 69">
            <a:extLst>
              <a:ext uri="{FF2B5EF4-FFF2-40B4-BE49-F238E27FC236}">
                <a16:creationId xmlns:a16="http://schemas.microsoft.com/office/drawing/2014/main" id="{DAC63D36-4D45-4E3B-B637-8A25EAA52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" y="50323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60" name="Rectangle 70">
            <a:extLst>
              <a:ext uri="{FF2B5EF4-FFF2-40B4-BE49-F238E27FC236}">
                <a16:creationId xmlns:a16="http://schemas.microsoft.com/office/drawing/2014/main" id="{65EF83EC-CBFC-46D3-8085-CA15E718D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75" y="5032375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61" name="Rectangle 71">
            <a:extLst>
              <a:ext uri="{FF2B5EF4-FFF2-40B4-BE49-F238E27FC236}">
                <a16:creationId xmlns:a16="http://schemas.microsoft.com/office/drawing/2014/main" id="{220CD24A-7D0E-4B8F-9827-3966B21D3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62" name="Rectangle 72">
            <a:extLst>
              <a:ext uri="{FF2B5EF4-FFF2-40B4-BE49-F238E27FC236}">
                <a16:creationId xmlns:a16="http://schemas.microsoft.com/office/drawing/2014/main" id="{EFBBA16D-8C0E-404B-8AD5-361D789D1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63" name="Rectangle 73">
            <a:extLst>
              <a:ext uri="{FF2B5EF4-FFF2-40B4-BE49-F238E27FC236}">
                <a16:creationId xmlns:a16="http://schemas.microsoft.com/office/drawing/2014/main" id="{96003122-983E-44CD-BBFB-78FAD25A2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64" name="Rectangle 74">
            <a:extLst>
              <a:ext uri="{FF2B5EF4-FFF2-40B4-BE49-F238E27FC236}">
                <a16:creationId xmlns:a16="http://schemas.microsoft.com/office/drawing/2014/main" id="{4A706F40-6B10-4227-81CD-24E92973C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65" name="Rectangle 75">
            <a:extLst>
              <a:ext uri="{FF2B5EF4-FFF2-40B4-BE49-F238E27FC236}">
                <a16:creationId xmlns:a16="http://schemas.microsoft.com/office/drawing/2014/main" id="{73AC88F2-C068-484D-BAFE-B581B9250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66" name="Rectangle 76">
            <a:extLst>
              <a:ext uri="{FF2B5EF4-FFF2-40B4-BE49-F238E27FC236}">
                <a16:creationId xmlns:a16="http://schemas.microsoft.com/office/drawing/2014/main" id="{E914689F-B7D6-4C45-9537-7476EA845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75" y="56419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67" name="Rectangle 77">
            <a:extLst>
              <a:ext uri="{FF2B5EF4-FFF2-40B4-BE49-F238E27FC236}">
                <a16:creationId xmlns:a16="http://schemas.microsoft.com/office/drawing/2014/main" id="{2C8511FC-C522-4256-B91A-DA05A796D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9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68" name="Rectangle 78">
            <a:extLst>
              <a:ext uri="{FF2B5EF4-FFF2-40B4-BE49-F238E27FC236}">
                <a16:creationId xmlns:a16="http://schemas.microsoft.com/office/drawing/2014/main" id="{78BCCBBC-9609-4B6B-A618-FD56E4453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9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69" name="Rectangle 79">
            <a:extLst>
              <a:ext uri="{FF2B5EF4-FFF2-40B4-BE49-F238E27FC236}">
                <a16:creationId xmlns:a16="http://schemas.microsoft.com/office/drawing/2014/main" id="{E0A8F511-C4C5-4618-A923-EEA11168C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9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4170" name="Group 105">
            <a:extLst>
              <a:ext uri="{FF2B5EF4-FFF2-40B4-BE49-F238E27FC236}">
                <a16:creationId xmlns:a16="http://schemas.microsoft.com/office/drawing/2014/main" id="{4E84891D-5D14-406A-9658-E11FD620D4AB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5030788"/>
            <a:ext cx="228600" cy="230187"/>
            <a:chOff x="23" y="47"/>
            <a:chExt cx="144" cy="145"/>
          </a:xfrm>
        </p:grpSpPr>
        <p:grpSp>
          <p:nvGrpSpPr>
            <p:cNvPr id="6271" name="Group 106">
              <a:extLst>
                <a:ext uri="{FF2B5EF4-FFF2-40B4-BE49-F238E27FC236}">
                  <a16:creationId xmlns:a16="http://schemas.microsoft.com/office/drawing/2014/main" id="{984D2407-9B11-4C25-B90F-F6471DCE0F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275" name="Line 107">
                <a:extLst>
                  <a:ext uri="{FF2B5EF4-FFF2-40B4-BE49-F238E27FC236}">
                    <a16:creationId xmlns:a16="http://schemas.microsoft.com/office/drawing/2014/main" id="{9CD6D19D-0636-4DCB-8BC8-4D84D18DA8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76" name="Line 108">
                <a:extLst>
                  <a:ext uri="{FF2B5EF4-FFF2-40B4-BE49-F238E27FC236}">
                    <a16:creationId xmlns:a16="http://schemas.microsoft.com/office/drawing/2014/main" id="{1024E5FD-7711-4A2F-A7F4-3EF8920A1F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272" name="Group 109">
              <a:extLst>
                <a:ext uri="{FF2B5EF4-FFF2-40B4-BE49-F238E27FC236}">
                  <a16:creationId xmlns:a16="http://schemas.microsoft.com/office/drawing/2014/main" id="{544909CC-3E04-49AD-B0BE-2470517E7E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273" name="Line 110">
                <a:extLst>
                  <a:ext uri="{FF2B5EF4-FFF2-40B4-BE49-F238E27FC236}">
                    <a16:creationId xmlns:a16="http://schemas.microsoft.com/office/drawing/2014/main" id="{4413C381-6508-43AA-9DBA-67F278593C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74" name="Line 111">
                <a:extLst>
                  <a:ext uri="{FF2B5EF4-FFF2-40B4-BE49-F238E27FC236}">
                    <a16:creationId xmlns:a16="http://schemas.microsoft.com/office/drawing/2014/main" id="{D58A6B9F-4B5D-4126-A1FC-253F0DE175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171" name="Group 112">
            <a:extLst>
              <a:ext uri="{FF2B5EF4-FFF2-40B4-BE49-F238E27FC236}">
                <a16:creationId xmlns:a16="http://schemas.microsoft.com/office/drawing/2014/main" id="{77B88E45-944D-462D-851E-6FF6B6A2E4F9}"/>
              </a:ext>
            </a:extLst>
          </p:cNvPr>
          <p:cNvGrpSpPr>
            <a:grpSpLocks/>
          </p:cNvGrpSpPr>
          <p:nvPr/>
        </p:nvGrpSpPr>
        <p:grpSpPr bwMode="auto">
          <a:xfrm>
            <a:off x="333375" y="5030788"/>
            <a:ext cx="228600" cy="230187"/>
            <a:chOff x="23" y="47"/>
            <a:chExt cx="144" cy="145"/>
          </a:xfrm>
        </p:grpSpPr>
        <p:grpSp>
          <p:nvGrpSpPr>
            <p:cNvPr id="6265" name="Group 113">
              <a:extLst>
                <a:ext uri="{FF2B5EF4-FFF2-40B4-BE49-F238E27FC236}">
                  <a16:creationId xmlns:a16="http://schemas.microsoft.com/office/drawing/2014/main" id="{CBDE36D9-2CB8-441D-A119-1093BFA3EF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269" name="Line 114">
                <a:extLst>
                  <a:ext uri="{FF2B5EF4-FFF2-40B4-BE49-F238E27FC236}">
                    <a16:creationId xmlns:a16="http://schemas.microsoft.com/office/drawing/2014/main" id="{C225CDC4-10BB-4EAF-BE15-23D19420B6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70" name="Line 115">
                <a:extLst>
                  <a:ext uri="{FF2B5EF4-FFF2-40B4-BE49-F238E27FC236}">
                    <a16:creationId xmlns:a16="http://schemas.microsoft.com/office/drawing/2014/main" id="{14EF7247-9B56-4981-AE5D-DD75A79EE7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266" name="Group 116">
              <a:extLst>
                <a:ext uri="{FF2B5EF4-FFF2-40B4-BE49-F238E27FC236}">
                  <a16:creationId xmlns:a16="http://schemas.microsoft.com/office/drawing/2014/main" id="{A4E72DB8-A97F-4271-B63A-CBB03F15E8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267" name="Line 117">
                <a:extLst>
                  <a:ext uri="{FF2B5EF4-FFF2-40B4-BE49-F238E27FC236}">
                    <a16:creationId xmlns:a16="http://schemas.microsoft.com/office/drawing/2014/main" id="{D40188CB-B253-4BB0-99A0-09F4D95D38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68" name="Line 118">
                <a:extLst>
                  <a:ext uri="{FF2B5EF4-FFF2-40B4-BE49-F238E27FC236}">
                    <a16:creationId xmlns:a16="http://schemas.microsoft.com/office/drawing/2014/main" id="{F199F3D4-BF1B-4008-A878-F97211D76F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172" name="Group 119">
            <a:extLst>
              <a:ext uri="{FF2B5EF4-FFF2-40B4-BE49-F238E27FC236}">
                <a16:creationId xmlns:a16="http://schemas.microsoft.com/office/drawing/2014/main" id="{02AE62C8-107B-4911-BF4B-6B106610940B}"/>
              </a:ext>
            </a:extLst>
          </p:cNvPr>
          <p:cNvGrpSpPr>
            <a:grpSpLocks/>
          </p:cNvGrpSpPr>
          <p:nvPr/>
        </p:nvGrpSpPr>
        <p:grpSpPr bwMode="auto">
          <a:xfrm>
            <a:off x="638175" y="5030788"/>
            <a:ext cx="228600" cy="230187"/>
            <a:chOff x="23" y="47"/>
            <a:chExt cx="144" cy="145"/>
          </a:xfrm>
        </p:grpSpPr>
        <p:grpSp>
          <p:nvGrpSpPr>
            <p:cNvPr id="6259" name="Group 120">
              <a:extLst>
                <a:ext uri="{FF2B5EF4-FFF2-40B4-BE49-F238E27FC236}">
                  <a16:creationId xmlns:a16="http://schemas.microsoft.com/office/drawing/2014/main" id="{0CB49250-0228-48F2-A500-4AF1CA36A4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263" name="Line 121">
                <a:extLst>
                  <a:ext uri="{FF2B5EF4-FFF2-40B4-BE49-F238E27FC236}">
                    <a16:creationId xmlns:a16="http://schemas.microsoft.com/office/drawing/2014/main" id="{0BF5430B-D0A5-485E-B7F8-4E0172F63B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64" name="Line 122">
                <a:extLst>
                  <a:ext uri="{FF2B5EF4-FFF2-40B4-BE49-F238E27FC236}">
                    <a16:creationId xmlns:a16="http://schemas.microsoft.com/office/drawing/2014/main" id="{06919C1F-2D29-4881-BB55-BD07406641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260" name="Group 123">
              <a:extLst>
                <a:ext uri="{FF2B5EF4-FFF2-40B4-BE49-F238E27FC236}">
                  <a16:creationId xmlns:a16="http://schemas.microsoft.com/office/drawing/2014/main" id="{B53286BE-B486-45D2-8AB3-A8733AAD1A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261" name="Line 124">
                <a:extLst>
                  <a:ext uri="{FF2B5EF4-FFF2-40B4-BE49-F238E27FC236}">
                    <a16:creationId xmlns:a16="http://schemas.microsoft.com/office/drawing/2014/main" id="{212CD211-7005-4CC0-BC27-84203EC089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62" name="Line 125">
                <a:extLst>
                  <a:ext uri="{FF2B5EF4-FFF2-40B4-BE49-F238E27FC236}">
                    <a16:creationId xmlns:a16="http://schemas.microsoft.com/office/drawing/2014/main" id="{27C7B5CD-13C8-41C5-9289-E2BDAB782E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173" name="Group 133">
            <a:extLst>
              <a:ext uri="{FF2B5EF4-FFF2-40B4-BE49-F238E27FC236}">
                <a16:creationId xmlns:a16="http://schemas.microsoft.com/office/drawing/2014/main" id="{8FEA8C05-B25E-452D-909D-5D0AA1881BB7}"/>
              </a:ext>
            </a:extLst>
          </p:cNvPr>
          <p:cNvGrpSpPr>
            <a:grpSpLocks/>
          </p:cNvGrpSpPr>
          <p:nvPr/>
        </p:nvGrpSpPr>
        <p:grpSpPr bwMode="auto">
          <a:xfrm>
            <a:off x="942975" y="5030788"/>
            <a:ext cx="228600" cy="230187"/>
            <a:chOff x="23" y="47"/>
            <a:chExt cx="144" cy="145"/>
          </a:xfrm>
        </p:grpSpPr>
        <p:grpSp>
          <p:nvGrpSpPr>
            <p:cNvPr id="6253" name="Group 134">
              <a:extLst>
                <a:ext uri="{FF2B5EF4-FFF2-40B4-BE49-F238E27FC236}">
                  <a16:creationId xmlns:a16="http://schemas.microsoft.com/office/drawing/2014/main" id="{296789C9-81F6-4CFA-8391-30B9ECCFFA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257" name="Line 135">
                <a:extLst>
                  <a:ext uri="{FF2B5EF4-FFF2-40B4-BE49-F238E27FC236}">
                    <a16:creationId xmlns:a16="http://schemas.microsoft.com/office/drawing/2014/main" id="{6DA00DAA-0F8D-4A40-8839-84400B778B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58" name="Line 136">
                <a:extLst>
                  <a:ext uri="{FF2B5EF4-FFF2-40B4-BE49-F238E27FC236}">
                    <a16:creationId xmlns:a16="http://schemas.microsoft.com/office/drawing/2014/main" id="{69C7198E-DBB3-4717-A07E-1179FF2450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254" name="Group 137">
              <a:extLst>
                <a:ext uri="{FF2B5EF4-FFF2-40B4-BE49-F238E27FC236}">
                  <a16:creationId xmlns:a16="http://schemas.microsoft.com/office/drawing/2014/main" id="{7F00D4DA-6159-4D99-885F-E75D45236C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255" name="Line 138">
                <a:extLst>
                  <a:ext uri="{FF2B5EF4-FFF2-40B4-BE49-F238E27FC236}">
                    <a16:creationId xmlns:a16="http://schemas.microsoft.com/office/drawing/2014/main" id="{BEAFE074-9F7B-4D0A-8E9A-805F0B23CB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56" name="Line 139">
                <a:extLst>
                  <a:ext uri="{FF2B5EF4-FFF2-40B4-BE49-F238E27FC236}">
                    <a16:creationId xmlns:a16="http://schemas.microsoft.com/office/drawing/2014/main" id="{1F970B72-4876-44D1-A440-583A650FAC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174" name="Group 140">
            <a:extLst>
              <a:ext uri="{FF2B5EF4-FFF2-40B4-BE49-F238E27FC236}">
                <a16:creationId xmlns:a16="http://schemas.microsoft.com/office/drawing/2014/main" id="{4E7FC036-1451-49DB-B9E0-8A9E7987FEBD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5335588"/>
            <a:ext cx="228600" cy="230187"/>
            <a:chOff x="23" y="47"/>
            <a:chExt cx="144" cy="145"/>
          </a:xfrm>
        </p:grpSpPr>
        <p:grpSp>
          <p:nvGrpSpPr>
            <p:cNvPr id="6247" name="Group 141">
              <a:extLst>
                <a:ext uri="{FF2B5EF4-FFF2-40B4-BE49-F238E27FC236}">
                  <a16:creationId xmlns:a16="http://schemas.microsoft.com/office/drawing/2014/main" id="{676AA547-6584-442F-A65B-849A147EB7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251" name="Line 142">
                <a:extLst>
                  <a:ext uri="{FF2B5EF4-FFF2-40B4-BE49-F238E27FC236}">
                    <a16:creationId xmlns:a16="http://schemas.microsoft.com/office/drawing/2014/main" id="{34D0148A-A215-4D69-B39F-BA6F3BC4C2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52" name="Line 143">
                <a:extLst>
                  <a:ext uri="{FF2B5EF4-FFF2-40B4-BE49-F238E27FC236}">
                    <a16:creationId xmlns:a16="http://schemas.microsoft.com/office/drawing/2014/main" id="{1D673CD5-57ED-4707-98A1-DDC12C0E65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248" name="Group 144">
              <a:extLst>
                <a:ext uri="{FF2B5EF4-FFF2-40B4-BE49-F238E27FC236}">
                  <a16:creationId xmlns:a16="http://schemas.microsoft.com/office/drawing/2014/main" id="{3AA705E8-96D1-4B84-8FB7-6C277C2A66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249" name="Line 145">
                <a:extLst>
                  <a:ext uri="{FF2B5EF4-FFF2-40B4-BE49-F238E27FC236}">
                    <a16:creationId xmlns:a16="http://schemas.microsoft.com/office/drawing/2014/main" id="{23428DE4-84D0-4C4F-BF8D-99C35322F7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50" name="Line 146">
                <a:extLst>
                  <a:ext uri="{FF2B5EF4-FFF2-40B4-BE49-F238E27FC236}">
                    <a16:creationId xmlns:a16="http://schemas.microsoft.com/office/drawing/2014/main" id="{779D5B2D-3549-450E-8310-F7C113CAEA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175" name="Group 147">
            <a:extLst>
              <a:ext uri="{FF2B5EF4-FFF2-40B4-BE49-F238E27FC236}">
                <a16:creationId xmlns:a16="http://schemas.microsoft.com/office/drawing/2014/main" id="{C300246F-9385-4DFE-8D01-286F5E1D236C}"/>
              </a:ext>
            </a:extLst>
          </p:cNvPr>
          <p:cNvGrpSpPr>
            <a:grpSpLocks/>
          </p:cNvGrpSpPr>
          <p:nvPr/>
        </p:nvGrpSpPr>
        <p:grpSpPr bwMode="auto">
          <a:xfrm>
            <a:off x="333375" y="5335588"/>
            <a:ext cx="228600" cy="230187"/>
            <a:chOff x="23" y="47"/>
            <a:chExt cx="144" cy="145"/>
          </a:xfrm>
        </p:grpSpPr>
        <p:grpSp>
          <p:nvGrpSpPr>
            <p:cNvPr id="6241" name="Group 148">
              <a:extLst>
                <a:ext uri="{FF2B5EF4-FFF2-40B4-BE49-F238E27FC236}">
                  <a16:creationId xmlns:a16="http://schemas.microsoft.com/office/drawing/2014/main" id="{2007CCAB-6C1F-4852-B1DC-CA0AA59937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245" name="Line 149">
                <a:extLst>
                  <a:ext uri="{FF2B5EF4-FFF2-40B4-BE49-F238E27FC236}">
                    <a16:creationId xmlns:a16="http://schemas.microsoft.com/office/drawing/2014/main" id="{F43596A7-C3D4-432A-9AA4-E518DDB535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46" name="Line 150">
                <a:extLst>
                  <a:ext uri="{FF2B5EF4-FFF2-40B4-BE49-F238E27FC236}">
                    <a16:creationId xmlns:a16="http://schemas.microsoft.com/office/drawing/2014/main" id="{8A436E15-4BC1-455E-A75B-6E75C9E6AF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242" name="Group 151">
              <a:extLst>
                <a:ext uri="{FF2B5EF4-FFF2-40B4-BE49-F238E27FC236}">
                  <a16:creationId xmlns:a16="http://schemas.microsoft.com/office/drawing/2014/main" id="{380F31D1-08DF-461C-86AA-01062E4BA0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243" name="Line 152">
                <a:extLst>
                  <a:ext uri="{FF2B5EF4-FFF2-40B4-BE49-F238E27FC236}">
                    <a16:creationId xmlns:a16="http://schemas.microsoft.com/office/drawing/2014/main" id="{9E69CCC0-3FDA-4810-9FB3-A7A8D5BC83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44" name="Line 153">
                <a:extLst>
                  <a:ext uri="{FF2B5EF4-FFF2-40B4-BE49-F238E27FC236}">
                    <a16:creationId xmlns:a16="http://schemas.microsoft.com/office/drawing/2014/main" id="{25C13035-6FDD-4851-8519-2F3DAEC18E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176" name="Group 154">
            <a:extLst>
              <a:ext uri="{FF2B5EF4-FFF2-40B4-BE49-F238E27FC236}">
                <a16:creationId xmlns:a16="http://schemas.microsoft.com/office/drawing/2014/main" id="{2521FD65-7F1F-48E3-A68A-90DAB4BDB2B2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5640388"/>
            <a:ext cx="228600" cy="230187"/>
            <a:chOff x="23" y="47"/>
            <a:chExt cx="144" cy="145"/>
          </a:xfrm>
        </p:grpSpPr>
        <p:grpSp>
          <p:nvGrpSpPr>
            <p:cNvPr id="6235" name="Group 155">
              <a:extLst>
                <a:ext uri="{FF2B5EF4-FFF2-40B4-BE49-F238E27FC236}">
                  <a16:creationId xmlns:a16="http://schemas.microsoft.com/office/drawing/2014/main" id="{7EFA5393-2A98-4393-8A3A-EC1270B76F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239" name="Line 156">
                <a:extLst>
                  <a:ext uri="{FF2B5EF4-FFF2-40B4-BE49-F238E27FC236}">
                    <a16:creationId xmlns:a16="http://schemas.microsoft.com/office/drawing/2014/main" id="{63B76069-D3F5-4DDC-8362-CED6A3D6BD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40" name="Line 157">
                <a:extLst>
                  <a:ext uri="{FF2B5EF4-FFF2-40B4-BE49-F238E27FC236}">
                    <a16:creationId xmlns:a16="http://schemas.microsoft.com/office/drawing/2014/main" id="{C8D16A23-DCE2-4612-8CEF-53828DF9B6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236" name="Group 158">
              <a:extLst>
                <a:ext uri="{FF2B5EF4-FFF2-40B4-BE49-F238E27FC236}">
                  <a16:creationId xmlns:a16="http://schemas.microsoft.com/office/drawing/2014/main" id="{C96CBB69-CD5C-486B-A1DA-FE4FEB926D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237" name="Line 159">
                <a:extLst>
                  <a:ext uri="{FF2B5EF4-FFF2-40B4-BE49-F238E27FC236}">
                    <a16:creationId xmlns:a16="http://schemas.microsoft.com/office/drawing/2014/main" id="{AA9FECB5-CF35-4347-9C92-8DD19A2114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38" name="Line 160">
                <a:extLst>
                  <a:ext uri="{FF2B5EF4-FFF2-40B4-BE49-F238E27FC236}">
                    <a16:creationId xmlns:a16="http://schemas.microsoft.com/office/drawing/2014/main" id="{3BB90D5D-FA50-4B23-BEF3-E770666F39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177" name="Group 161">
            <a:extLst>
              <a:ext uri="{FF2B5EF4-FFF2-40B4-BE49-F238E27FC236}">
                <a16:creationId xmlns:a16="http://schemas.microsoft.com/office/drawing/2014/main" id="{B99BF0CD-3374-42BF-943B-64F14656903D}"/>
              </a:ext>
            </a:extLst>
          </p:cNvPr>
          <p:cNvGrpSpPr>
            <a:grpSpLocks/>
          </p:cNvGrpSpPr>
          <p:nvPr/>
        </p:nvGrpSpPr>
        <p:grpSpPr bwMode="auto">
          <a:xfrm>
            <a:off x="333375" y="5640388"/>
            <a:ext cx="228600" cy="230187"/>
            <a:chOff x="23" y="47"/>
            <a:chExt cx="144" cy="145"/>
          </a:xfrm>
        </p:grpSpPr>
        <p:grpSp>
          <p:nvGrpSpPr>
            <p:cNvPr id="6229" name="Group 162">
              <a:extLst>
                <a:ext uri="{FF2B5EF4-FFF2-40B4-BE49-F238E27FC236}">
                  <a16:creationId xmlns:a16="http://schemas.microsoft.com/office/drawing/2014/main" id="{4F24E824-4A17-45D9-984B-AE9FE83F4B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233" name="Line 163">
                <a:extLst>
                  <a:ext uri="{FF2B5EF4-FFF2-40B4-BE49-F238E27FC236}">
                    <a16:creationId xmlns:a16="http://schemas.microsoft.com/office/drawing/2014/main" id="{F390C351-E026-49DE-948A-4B8C973352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34" name="Line 164">
                <a:extLst>
                  <a:ext uri="{FF2B5EF4-FFF2-40B4-BE49-F238E27FC236}">
                    <a16:creationId xmlns:a16="http://schemas.microsoft.com/office/drawing/2014/main" id="{CA9D402F-1838-4738-8946-709AE7498B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230" name="Group 165">
              <a:extLst>
                <a:ext uri="{FF2B5EF4-FFF2-40B4-BE49-F238E27FC236}">
                  <a16:creationId xmlns:a16="http://schemas.microsoft.com/office/drawing/2014/main" id="{EDFBDD39-A371-4E0A-8BFF-94F9CE28DA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231" name="Line 166">
                <a:extLst>
                  <a:ext uri="{FF2B5EF4-FFF2-40B4-BE49-F238E27FC236}">
                    <a16:creationId xmlns:a16="http://schemas.microsoft.com/office/drawing/2014/main" id="{3A8BF90B-F98D-4353-99BE-2664CB41B8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32" name="Line 167">
                <a:extLst>
                  <a:ext uri="{FF2B5EF4-FFF2-40B4-BE49-F238E27FC236}">
                    <a16:creationId xmlns:a16="http://schemas.microsoft.com/office/drawing/2014/main" id="{5970E536-AA52-4C7C-8A18-A9AB8FF880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178" name="Group 168">
            <a:extLst>
              <a:ext uri="{FF2B5EF4-FFF2-40B4-BE49-F238E27FC236}">
                <a16:creationId xmlns:a16="http://schemas.microsoft.com/office/drawing/2014/main" id="{6C7CB08E-ED00-4E4C-B131-8BCDCC8994F8}"/>
              </a:ext>
            </a:extLst>
          </p:cNvPr>
          <p:cNvGrpSpPr>
            <a:grpSpLocks/>
          </p:cNvGrpSpPr>
          <p:nvPr/>
        </p:nvGrpSpPr>
        <p:grpSpPr bwMode="auto">
          <a:xfrm>
            <a:off x="638175" y="5335588"/>
            <a:ext cx="228600" cy="230187"/>
            <a:chOff x="23" y="47"/>
            <a:chExt cx="144" cy="145"/>
          </a:xfrm>
        </p:grpSpPr>
        <p:grpSp>
          <p:nvGrpSpPr>
            <p:cNvPr id="6223" name="Group 169">
              <a:extLst>
                <a:ext uri="{FF2B5EF4-FFF2-40B4-BE49-F238E27FC236}">
                  <a16:creationId xmlns:a16="http://schemas.microsoft.com/office/drawing/2014/main" id="{D967AADA-2BD2-4138-8B68-87903899A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227" name="Line 170">
                <a:extLst>
                  <a:ext uri="{FF2B5EF4-FFF2-40B4-BE49-F238E27FC236}">
                    <a16:creationId xmlns:a16="http://schemas.microsoft.com/office/drawing/2014/main" id="{30D79099-4F10-4BE0-AE10-EA5ED4E917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28" name="Line 171">
                <a:extLst>
                  <a:ext uri="{FF2B5EF4-FFF2-40B4-BE49-F238E27FC236}">
                    <a16:creationId xmlns:a16="http://schemas.microsoft.com/office/drawing/2014/main" id="{01F5A127-41F8-4B2C-A656-DCB4C92A19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224" name="Group 172">
              <a:extLst>
                <a:ext uri="{FF2B5EF4-FFF2-40B4-BE49-F238E27FC236}">
                  <a16:creationId xmlns:a16="http://schemas.microsoft.com/office/drawing/2014/main" id="{5064ED14-4D19-421F-9C6C-7F0AADD439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225" name="Line 173">
                <a:extLst>
                  <a:ext uri="{FF2B5EF4-FFF2-40B4-BE49-F238E27FC236}">
                    <a16:creationId xmlns:a16="http://schemas.microsoft.com/office/drawing/2014/main" id="{7B6219A3-6695-4FE9-979F-C358C0AB25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26" name="Line 174">
                <a:extLst>
                  <a:ext uri="{FF2B5EF4-FFF2-40B4-BE49-F238E27FC236}">
                    <a16:creationId xmlns:a16="http://schemas.microsoft.com/office/drawing/2014/main" id="{C5AC0BD0-0610-4C28-A89F-3AC3319470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179" name="Group 175">
            <a:extLst>
              <a:ext uri="{FF2B5EF4-FFF2-40B4-BE49-F238E27FC236}">
                <a16:creationId xmlns:a16="http://schemas.microsoft.com/office/drawing/2014/main" id="{EE6ABC78-D900-4DE6-88A0-1082299B6E22}"/>
              </a:ext>
            </a:extLst>
          </p:cNvPr>
          <p:cNvGrpSpPr>
            <a:grpSpLocks/>
          </p:cNvGrpSpPr>
          <p:nvPr/>
        </p:nvGrpSpPr>
        <p:grpSpPr bwMode="auto">
          <a:xfrm>
            <a:off x="942975" y="5335588"/>
            <a:ext cx="228600" cy="230187"/>
            <a:chOff x="23" y="47"/>
            <a:chExt cx="144" cy="145"/>
          </a:xfrm>
        </p:grpSpPr>
        <p:grpSp>
          <p:nvGrpSpPr>
            <p:cNvPr id="6217" name="Group 176">
              <a:extLst>
                <a:ext uri="{FF2B5EF4-FFF2-40B4-BE49-F238E27FC236}">
                  <a16:creationId xmlns:a16="http://schemas.microsoft.com/office/drawing/2014/main" id="{02189812-38FD-4AA4-8226-EEAB34DABD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221" name="Line 177">
                <a:extLst>
                  <a:ext uri="{FF2B5EF4-FFF2-40B4-BE49-F238E27FC236}">
                    <a16:creationId xmlns:a16="http://schemas.microsoft.com/office/drawing/2014/main" id="{DF2747E3-0AE0-4AE6-A870-6DB87CEE27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22" name="Line 178">
                <a:extLst>
                  <a:ext uri="{FF2B5EF4-FFF2-40B4-BE49-F238E27FC236}">
                    <a16:creationId xmlns:a16="http://schemas.microsoft.com/office/drawing/2014/main" id="{E45AFA23-5C10-4CE8-997A-2C2017958E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218" name="Group 179">
              <a:extLst>
                <a:ext uri="{FF2B5EF4-FFF2-40B4-BE49-F238E27FC236}">
                  <a16:creationId xmlns:a16="http://schemas.microsoft.com/office/drawing/2014/main" id="{FFC41D1F-C061-49F7-88E6-4D33D16FDF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219" name="Line 180">
                <a:extLst>
                  <a:ext uri="{FF2B5EF4-FFF2-40B4-BE49-F238E27FC236}">
                    <a16:creationId xmlns:a16="http://schemas.microsoft.com/office/drawing/2014/main" id="{5099B5AA-C210-4F60-8E0D-A70FB565E0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20" name="Line 181">
                <a:extLst>
                  <a:ext uri="{FF2B5EF4-FFF2-40B4-BE49-F238E27FC236}">
                    <a16:creationId xmlns:a16="http://schemas.microsoft.com/office/drawing/2014/main" id="{4657C7F5-7616-4824-B276-0693C8045E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180" name="Group 182">
            <a:extLst>
              <a:ext uri="{FF2B5EF4-FFF2-40B4-BE49-F238E27FC236}">
                <a16:creationId xmlns:a16="http://schemas.microsoft.com/office/drawing/2014/main" id="{D141B2DC-3954-4793-8058-46FDCA5A701E}"/>
              </a:ext>
            </a:extLst>
          </p:cNvPr>
          <p:cNvGrpSpPr>
            <a:grpSpLocks/>
          </p:cNvGrpSpPr>
          <p:nvPr/>
        </p:nvGrpSpPr>
        <p:grpSpPr bwMode="auto">
          <a:xfrm>
            <a:off x="941388" y="5640388"/>
            <a:ext cx="228600" cy="230187"/>
            <a:chOff x="23" y="47"/>
            <a:chExt cx="144" cy="145"/>
          </a:xfrm>
        </p:grpSpPr>
        <p:grpSp>
          <p:nvGrpSpPr>
            <p:cNvPr id="6211" name="Group 183">
              <a:extLst>
                <a:ext uri="{FF2B5EF4-FFF2-40B4-BE49-F238E27FC236}">
                  <a16:creationId xmlns:a16="http://schemas.microsoft.com/office/drawing/2014/main" id="{73D84537-E092-4F8D-A823-DB9B7EBB9A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215" name="Line 184">
                <a:extLst>
                  <a:ext uri="{FF2B5EF4-FFF2-40B4-BE49-F238E27FC236}">
                    <a16:creationId xmlns:a16="http://schemas.microsoft.com/office/drawing/2014/main" id="{B5CA64C4-C483-4C5D-AB87-37B2A07242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16" name="Line 185">
                <a:extLst>
                  <a:ext uri="{FF2B5EF4-FFF2-40B4-BE49-F238E27FC236}">
                    <a16:creationId xmlns:a16="http://schemas.microsoft.com/office/drawing/2014/main" id="{767FA8B3-CFC8-41FA-9461-C40CC7716C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212" name="Group 186">
              <a:extLst>
                <a:ext uri="{FF2B5EF4-FFF2-40B4-BE49-F238E27FC236}">
                  <a16:creationId xmlns:a16="http://schemas.microsoft.com/office/drawing/2014/main" id="{C0DC46E4-392C-4289-884B-70D8AB40E4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213" name="Line 187">
                <a:extLst>
                  <a:ext uri="{FF2B5EF4-FFF2-40B4-BE49-F238E27FC236}">
                    <a16:creationId xmlns:a16="http://schemas.microsoft.com/office/drawing/2014/main" id="{3DBE007A-89FD-4911-9BC7-CB0010E35C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14" name="Line 188">
                <a:extLst>
                  <a:ext uri="{FF2B5EF4-FFF2-40B4-BE49-F238E27FC236}">
                    <a16:creationId xmlns:a16="http://schemas.microsoft.com/office/drawing/2014/main" id="{2F5DC3C4-3E9A-4603-9FB7-8518758914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181" name="Group 189">
            <a:extLst>
              <a:ext uri="{FF2B5EF4-FFF2-40B4-BE49-F238E27FC236}">
                <a16:creationId xmlns:a16="http://schemas.microsoft.com/office/drawing/2014/main" id="{4F68CFA0-E9DC-469C-BFEC-4A817DE38100}"/>
              </a:ext>
            </a:extLst>
          </p:cNvPr>
          <p:cNvGrpSpPr>
            <a:grpSpLocks/>
          </p:cNvGrpSpPr>
          <p:nvPr/>
        </p:nvGrpSpPr>
        <p:grpSpPr bwMode="auto">
          <a:xfrm>
            <a:off x="638175" y="5640388"/>
            <a:ext cx="228600" cy="230187"/>
            <a:chOff x="23" y="47"/>
            <a:chExt cx="144" cy="145"/>
          </a:xfrm>
        </p:grpSpPr>
        <p:grpSp>
          <p:nvGrpSpPr>
            <p:cNvPr id="6205" name="Group 190">
              <a:extLst>
                <a:ext uri="{FF2B5EF4-FFF2-40B4-BE49-F238E27FC236}">
                  <a16:creationId xmlns:a16="http://schemas.microsoft.com/office/drawing/2014/main" id="{BB2E8210-9819-47FD-8D67-94425C0685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209" name="Line 191">
                <a:extLst>
                  <a:ext uri="{FF2B5EF4-FFF2-40B4-BE49-F238E27FC236}">
                    <a16:creationId xmlns:a16="http://schemas.microsoft.com/office/drawing/2014/main" id="{0D94E886-528B-4A3D-A897-5E206550CC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10" name="Line 192">
                <a:extLst>
                  <a:ext uri="{FF2B5EF4-FFF2-40B4-BE49-F238E27FC236}">
                    <a16:creationId xmlns:a16="http://schemas.microsoft.com/office/drawing/2014/main" id="{E3D2437E-D779-41FE-959B-5E5F729AB3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206" name="Group 193">
              <a:extLst>
                <a:ext uri="{FF2B5EF4-FFF2-40B4-BE49-F238E27FC236}">
                  <a16:creationId xmlns:a16="http://schemas.microsoft.com/office/drawing/2014/main" id="{009FC83D-271E-44B3-8F77-71AB72AB24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207" name="Line 194">
                <a:extLst>
                  <a:ext uri="{FF2B5EF4-FFF2-40B4-BE49-F238E27FC236}">
                    <a16:creationId xmlns:a16="http://schemas.microsoft.com/office/drawing/2014/main" id="{137E495E-D242-4BF5-A3C6-8C15C85C18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08" name="Line 195">
                <a:extLst>
                  <a:ext uri="{FF2B5EF4-FFF2-40B4-BE49-F238E27FC236}">
                    <a16:creationId xmlns:a16="http://schemas.microsoft.com/office/drawing/2014/main" id="{746396C0-71D4-4568-AEF5-29CE2B02D6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4182" name="Rectangle 197">
            <a:extLst>
              <a:ext uri="{FF2B5EF4-FFF2-40B4-BE49-F238E27FC236}">
                <a16:creationId xmlns:a16="http://schemas.microsoft.com/office/drawing/2014/main" id="{E6FE4D8B-1949-457F-9910-FBC72369D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7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83" name="Rectangle 198">
            <a:extLst>
              <a:ext uri="{FF2B5EF4-FFF2-40B4-BE49-F238E27FC236}">
                <a16:creationId xmlns:a16="http://schemas.microsoft.com/office/drawing/2014/main" id="{3EE358E5-18A3-4FCD-A1D5-0BE8E63A6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775" y="53371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84" name="Rectangle 199">
            <a:extLst>
              <a:ext uri="{FF2B5EF4-FFF2-40B4-BE49-F238E27FC236}">
                <a16:creationId xmlns:a16="http://schemas.microsoft.com/office/drawing/2014/main" id="{163FDB65-9110-473E-AD86-F4D6D9BBF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7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85" name="Rectangle 200">
            <a:extLst>
              <a:ext uri="{FF2B5EF4-FFF2-40B4-BE49-F238E27FC236}">
                <a16:creationId xmlns:a16="http://schemas.microsoft.com/office/drawing/2014/main" id="{4C8D9EDA-845F-4821-AB86-4C64BC27A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5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86" name="Rectangle 201">
            <a:extLst>
              <a:ext uri="{FF2B5EF4-FFF2-40B4-BE49-F238E27FC236}">
                <a16:creationId xmlns:a16="http://schemas.microsoft.com/office/drawing/2014/main" id="{6640AD25-CFC2-41D2-A3AA-89C45D73D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50323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87" name="Rectangle 202">
            <a:extLst>
              <a:ext uri="{FF2B5EF4-FFF2-40B4-BE49-F238E27FC236}">
                <a16:creationId xmlns:a16="http://schemas.microsoft.com/office/drawing/2014/main" id="{6D3480AC-434C-4627-AA21-77D311A88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1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88" name="Rectangle 203">
            <a:extLst>
              <a:ext uri="{FF2B5EF4-FFF2-40B4-BE49-F238E27FC236}">
                <a16:creationId xmlns:a16="http://schemas.microsoft.com/office/drawing/2014/main" id="{4952BC36-8998-42F6-B667-3EA07E1F0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5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89" name="Rectangle 204">
            <a:extLst>
              <a:ext uri="{FF2B5EF4-FFF2-40B4-BE49-F238E27FC236}">
                <a16:creationId xmlns:a16="http://schemas.microsoft.com/office/drawing/2014/main" id="{73BD3C3A-50F7-4376-9F1F-45357A4F3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5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90" name="Rectangle 205">
            <a:extLst>
              <a:ext uri="{FF2B5EF4-FFF2-40B4-BE49-F238E27FC236}">
                <a16:creationId xmlns:a16="http://schemas.microsoft.com/office/drawing/2014/main" id="{7F590318-F710-4A4B-96FB-39E26BA80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5337175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91" name="Rectangle 206">
            <a:extLst>
              <a:ext uri="{FF2B5EF4-FFF2-40B4-BE49-F238E27FC236}">
                <a16:creationId xmlns:a16="http://schemas.microsoft.com/office/drawing/2014/main" id="{A915D3AA-1980-41C8-8902-DFF3E7A31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92" name="Rectangle 207">
            <a:extLst>
              <a:ext uri="{FF2B5EF4-FFF2-40B4-BE49-F238E27FC236}">
                <a16:creationId xmlns:a16="http://schemas.microsoft.com/office/drawing/2014/main" id="{33DCFD8B-9467-47CA-A2B0-493D1F7B2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1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193" name="Rectangle 208">
            <a:extLst>
              <a:ext uri="{FF2B5EF4-FFF2-40B4-BE49-F238E27FC236}">
                <a16:creationId xmlns:a16="http://schemas.microsoft.com/office/drawing/2014/main" id="{C0DD4474-6244-4865-8D5E-7422941C0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175" y="56419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4194" name="Group 213">
            <a:extLst>
              <a:ext uri="{FF2B5EF4-FFF2-40B4-BE49-F238E27FC236}">
                <a16:creationId xmlns:a16="http://schemas.microsoft.com/office/drawing/2014/main" id="{8676778F-B811-4A0C-AF64-A6918B2E2DA2}"/>
              </a:ext>
            </a:extLst>
          </p:cNvPr>
          <p:cNvGrpSpPr>
            <a:grpSpLocks/>
          </p:cNvGrpSpPr>
          <p:nvPr/>
        </p:nvGrpSpPr>
        <p:grpSpPr bwMode="auto">
          <a:xfrm>
            <a:off x="1247775" y="5640388"/>
            <a:ext cx="228600" cy="230187"/>
            <a:chOff x="23" y="47"/>
            <a:chExt cx="144" cy="145"/>
          </a:xfrm>
        </p:grpSpPr>
        <p:grpSp>
          <p:nvGrpSpPr>
            <p:cNvPr id="6199" name="Group 214">
              <a:extLst>
                <a:ext uri="{FF2B5EF4-FFF2-40B4-BE49-F238E27FC236}">
                  <a16:creationId xmlns:a16="http://schemas.microsoft.com/office/drawing/2014/main" id="{EF0D0A48-D44E-4B74-8B85-EF532F18AB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203" name="Line 215">
                <a:extLst>
                  <a:ext uri="{FF2B5EF4-FFF2-40B4-BE49-F238E27FC236}">
                    <a16:creationId xmlns:a16="http://schemas.microsoft.com/office/drawing/2014/main" id="{D7D4639F-895F-47DE-BD03-9ED095EB35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04" name="Line 216">
                <a:extLst>
                  <a:ext uri="{FF2B5EF4-FFF2-40B4-BE49-F238E27FC236}">
                    <a16:creationId xmlns:a16="http://schemas.microsoft.com/office/drawing/2014/main" id="{2B1CDC97-987E-44B7-8B96-5DFE64C1EC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200" name="Group 217">
              <a:extLst>
                <a:ext uri="{FF2B5EF4-FFF2-40B4-BE49-F238E27FC236}">
                  <a16:creationId xmlns:a16="http://schemas.microsoft.com/office/drawing/2014/main" id="{2CBFFD72-EC80-43CE-82F3-895F67322A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201" name="Line 218">
                <a:extLst>
                  <a:ext uri="{FF2B5EF4-FFF2-40B4-BE49-F238E27FC236}">
                    <a16:creationId xmlns:a16="http://schemas.microsoft.com/office/drawing/2014/main" id="{97A08898-F978-40CA-B6C2-392AFAB249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02" name="Line 219">
                <a:extLst>
                  <a:ext uri="{FF2B5EF4-FFF2-40B4-BE49-F238E27FC236}">
                    <a16:creationId xmlns:a16="http://schemas.microsoft.com/office/drawing/2014/main" id="{248FC5AB-510E-4A99-9982-E1563E59EA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195" name="Group 220">
            <a:extLst>
              <a:ext uri="{FF2B5EF4-FFF2-40B4-BE49-F238E27FC236}">
                <a16:creationId xmlns:a16="http://schemas.microsoft.com/office/drawing/2014/main" id="{8D8F376A-8351-4452-AE06-92D51AD30EA3}"/>
              </a:ext>
            </a:extLst>
          </p:cNvPr>
          <p:cNvGrpSpPr>
            <a:grpSpLocks/>
          </p:cNvGrpSpPr>
          <p:nvPr/>
        </p:nvGrpSpPr>
        <p:grpSpPr bwMode="auto">
          <a:xfrm>
            <a:off x="1247775" y="5335588"/>
            <a:ext cx="228600" cy="230187"/>
            <a:chOff x="23" y="47"/>
            <a:chExt cx="144" cy="145"/>
          </a:xfrm>
        </p:grpSpPr>
        <p:grpSp>
          <p:nvGrpSpPr>
            <p:cNvPr id="6193" name="Group 221">
              <a:extLst>
                <a:ext uri="{FF2B5EF4-FFF2-40B4-BE49-F238E27FC236}">
                  <a16:creationId xmlns:a16="http://schemas.microsoft.com/office/drawing/2014/main" id="{5997E9B8-AC58-45C2-9C90-4AC0321DAA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197" name="Line 222">
                <a:extLst>
                  <a:ext uri="{FF2B5EF4-FFF2-40B4-BE49-F238E27FC236}">
                    <a16:creationId xmlns:a16="http://schemas.microsoft.com/office/drawing/2014/main" id="{51A0FFEF-CA34-40EA-98E6-DB2E9AF763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8" name="Line 223">
                <a:extLst>
                  <a:ext uri="{FF2B5EF4-FFF2-40B4-BE49-F238E27FC236}">
                    <a16:creationId xmlns:a16="http://schemas.microsoft.com/office/drawing/2014/main" id="{330528E5-E390-44FC-B5C0-65F08D4A1E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194" name="Group 224">
              <a:extLst>
                <a:ext uri="{FF2B5EF4-FFF2-40B4-BE49-F238E27FC236}">
                  <a16:creationId xmlns:a16="http://schemas.microsoft.com/office/drawing/2014/main" id="{0612B053-2365-46D5-84AF-16E1528399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195" name="Line 225">
                <a:extLst>
                  <a:ext uri="{FF2B5EF4-FFF2-40B4-BE49-F238E27FC236}">
                    <a16:creationId xmlns:a16="http://schemas.microsoft.com/office/drawing/2014/main" id="{5EBF2E03-B7CD-4932-B44D-434F1FEE4E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6" name="Line 226">
                <a:extLst>
                  <a:ext uri="{FF2B5EF4-FFF2-40B4-BE49-F238E27FC236}">
                    <a16:creationId xmlns:a16="http://schemas.microsoft.com/office/drawing/2014/main" id="{5599C1FA-301C-41C7-A2E7-D1D2146453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196" name="Group 227">
            <a:extLst>
              <a:ext uri="{FF2B5EF4-FFF2-40B4-BE49-F238E27FC236}">
                <a16:creationId xmlns:a16="http://schemas.microsoft.com/office/drawing/2014/main" id="{6E9623D8-C095-4356-BB49-3E8B6394A053}"/>
              </a:ext>
            </a:extLst>
          </p:cNvPr>
          <p:cNvGrpSpPr>
            <a:grpSpLocks/>
          </p:cNvGrpSpPr>
          <p:nvPr/>
        </p:nvGrpSpPr>
        <p:grpSpPr bwMode="auto">
          <a:xfrm>
            <a:off x="1857375" y="5030788"/>
            <a:ext cx="228600" cy="230187"/>
            <a:chOff x="23" y="47"/>
            <a:chExt cx="144" cy="145"/>
          </a:xfrm>
        </p:grpSpPr>
        <p:grpSp>
          <p:nvGrpSpPr>
            <p:cNvPr id="6187" name="Group 228">
              <a:extLst>
                <a:ext uri="{FF2B5EF4-FFF2-40B4-BE49-F238E27FC236}">
                  <a16:creationId xmlns:a16="http://schemas.microsoft.com/office/drawing/2014/main" id="{93FB4E76-1452-44CA-9A1B-C6DAC18B4A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191" name="Line 229">
                <a:extLst>
                  <a:ext uri="{FF2B5EF4-FFF2-40B4-BE49-F238E27FC236}">
                    <a16:creationId xmlns:a16="http://schemas.microsoft.com/office/drawing/2014/main" id="{69E3596B-5FB8-4624-AA5C-8E4B836A3E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2" name="Line 230">
                <a:extLst>
                  <a:ext uri="{FF2B5EF4-FFF2-40B4-BE49-F238E27FC236}">
                    <a16:creationId xmlns:a16="http://schemas.microsoft.com/office/drawing/2014/main" id="{CD5B049A-1C61-4DA4-B0DB-6ADEC864F3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188" name="Group 231">
              <a:extLst>
                <a:ext uri="{FF2B5EF4-FFF2-40B4-BE49-F238E27FC236}">
                  <a16:creationId xmlns:a16="http://schemas.microsoft.com/office/drawing/2014/main" id="{2FE7E098-87B3-4112-8783-D00C49DFC9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189" name="Line 232">
                <a:extLst>
                  <a:ext uri="{FF2B5EF4-FFF2-40B4-BE49-F238E27FC236}">
                    <a16:creationId xmlns:a16="http://schemas.microsoft.com/office/drawing/2014/main" id="{FDAF4EE9-FDD1-45F8-A757-6F9BEE04FD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0" name="Line 233">
                <a:extLst>
                  <a:ext uri="{FF2B5EF4-FFF2-40B4-BE49-F238E27FC236}">
                    <a16:creationId xmlns:a16="http://schemas.microsoft.com/office/drawing/2014/main" id="{95339B84-72CA-4480-A2B0-5A57B016E9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197" name="Group 241">
            <a:extLst>
              <a:ext uri="{FF2B5EF4-FFF2-40B4-BE49-F238E27FC236}">
                <a16:creationId xmlns:a16="http://schemas.microsoft.com/office/drawing/2014/main" id="{7846F3EE-76CB-4937-8062-D2854B3D2C45}"/>
              </a:ext>
            </a:extLst>
          </p:cNvPr>
          <p:cNvGrpSpPr>
            <a:grpSpLocks/>
          </p:cNvGrpSpPr>
          <p:nvPr/>
        </p:nvGrpSpPr>
        <p:grpSpPr bwMode="auto">
          <a:xfrm>
            <a:off x="1247775" y="5030788"/>
            <a:ext cx="228600" cy="230187"/>
            <a:chOff x="23" y="47"/>
            <a:chExt cx="144" cy="145"/>
          </a:xfrm>
        </p:grpSpPr>
        <p:grpSp>
          <p:nvGrpSpPr>
            <p:cNvPr id="6181" name="Group 242">
              <a:extLst>
                <a:ext uri="{FF2B5EF4-FFF2-40B4-BE49-F238E27FC236}">
                  <a16:creationId xmlns:a16="http://schemas.microsoft.com/office/drawing/2014/main" id="{460530F8-31EB-4EA6-B915-925F5D1BAF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185" name="Line 243">
                <a:extLst>
                  <a:ext uri="{FF2B5EF4-FFF2-40B4-BE49-F238E27FC236}">
                    <a16:creationId xmlns:a16="http://schemas.microsoft.com/office/drawing/2014/main" id="{3D9F50EE-138C-4935-8C7E-D5DD22800B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86" name="Line 244">
                <a:extLst>
                  <a:ext uri="{FF2B5EF4-FFF2-40B4-BE49-F238E27FC236}">
                    <a16:creationId xmlns:a16="http://schemas.microsoft.com/office/drawing/2014/main" id="{DBA0458E-8711-416B-BCD6-5E6F4E3C74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182" name="Group 245">
              <a:extLst>
                <a:ext uri="{FF2B5EF4-FFF2-40B4-BE49-F238E27FC236}">
                  <a16:creationId xmlns:a16="http://schemas.microsoft.com/office/drawing/2014/main" id="{1154BA06-C562-4801-8E62-332AE23E67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183" name="Line 246">
                <a:extLst>
                  <a:ext uri="{FF2B5EF4-FFF2-40B4-BE49-F238E27FC236}">
                    <a16:creationId xmlns:a16="http://schemas.microsoft.com/office/drawing/2014/main" id="{47C3AA5A-A17C-4F1B-99F1-3BBF883BA0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84" name="Line 247">
                <a:extLst>
                  <a:ext uri="{FF2B5EF4-FFF2-40B4-BE49-F238E27FC236}">
                    <a16:creationId xmlns:a16="http://schemas.microsoft.com/office/drawing/2014/main" id="{A616E88B-D192-435E-B8FA-EFF8B2FDB4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198" name="Group 262">
            <a:extLst>
              <a:ext uri="{FF2B5EF4-FFF2-40B4-BE49-F238E27FC236}">
                <a16:creationId xmlns:a16="http://schemas.microsoft.com/office/drawing/2014/main" id="{9896F125-06F3-4E80-9D68-B6702914EF30}"/>
              </a:ext>
            </a:extLst>
          </p:cNvPr>
          <p:cNvGrpSpPr>
            <a:grpSpLocks/>
          </p:cNvGrpSpPr>
          <p:nvPr/>
        </p:nvGrpSpPr>
        <p:grpSpPr bwMode="auto">
          <a:xfrm>
            <a:off x="1552575" y="5030788"/>
            <a:ext cx="228600" cy="230187"/>
            <a:chOff x="23" y="47"/>
            <a:chExt cx="144" cy="145"/>
          </a:xfrm>
        </p:grpSpPr>
        <p:grpSp>
          <p:nvGrpSpPr>
            <p:cNvPr id="6175" name="Group 263">
              <a:extLst>
                <a:ext uri="{FF2B5EF4-FFF2-40B4-BE49-F238E27FC236}">
                  <a16:creationId xmlns:a16="http://schemas.microsoft.com/office/drawing/2014/main" id="{83AB5739-69F0-4F58-90FA-62F5FC09F4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179" name="Line 264">
                <a:extLst>
                  <a:ext uri="{FF2B5EF4-FFF2-40B4-BE49-F238E27FC236}">
                    <a16:creationId xmlns:a16="http://schemas.microsoft.com/office/drawing/2014/main" id="{B46160FF-AF44-4DB2-AF16-A43264D7C6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80" name="Line 265">
                <a:extLst>
                  <a:ext uri="{FF2B5EF4-FFF2-40B4-BE49-F238E27FC236}">
                    <a16:creationId xmlns:a16="http://schemas.microsoft.com/office/drawing/2014/main" id="{DDE67CF9-A8A3-4C99-99AF-60E3EEB801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176" name="Group 266">
              <a:extLst>
                <a:ext uri="{FF2B5EF4-FFF2-40B4-BE49-F238E27FC236}">
                  <a16:creationId xmlns:a16="http://schemas.microsoft.com/office/drawing/2014/main" id="{7E49BA82-56C4-480C-BB76-4A70919BAA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177" name="Line 267">
                <a:extLst>
                  <a:ext uri="{FF2B5EF4-FFF2-40B4-BE49-F238E27FC236}">
                    <a16:creationId xmlns:a16="http://schemas.microsoft.com/office/drawing/2014/main" id="{BE0D81F3-4C50-4EE5-9CA7-03E94A2CC1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78" name="Line 268">
                <a:extLst>
                  <a:ext uri="{FF2B5EF4-FFF2-40B4-BE49-F238E27FC236}">
                    <a16:creationId xmlns:a16="http://schemas.microsoft.com/office/drawing/2014/main" id="{F0985ABE-839D-41B4-BD73-D02E151453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199" name="Group 269">
            <a:extLst>
              <a:ext uri="{FF2B5EF4-FFF2-40B4-BE49-F238E27FC236}">
                <a16:creationId xmlns:a16="http://schemas.microsoft.com/office/drawing/2014/main" id="{8B21A60D-E2BE-4B65-8D81-9BFD19E4A583}"/>
              </a:ext>
            </a:extLst>
          </p:cNvPr>
          <p:cNvGrpSpPr>
            <a:grpSpLocks/>
          </p:cNvGrpSpPr>
          <p:nvPr/>
        </p:nvGrpSpPr>
        <p:grpSpPr bwMode="auto">
          <a:xfrm>
            <a:off x="1552575" y="5335588"/>
            <a:ext cx="228600" cy="230187"/>
            <a:chOff x="23" y="47"/>
            <a:chExt cx="144" cy="145"/>
          </a:xfrm>
        </p:grpSpPr>
        <p:grpSp>
          <p:nvGrpSpPr>
            <p:cNvPr id="6169" name="Group 270">
              <a:extLst>
                <a:ext uri="{FF2B5EF4-FFF2-40B4-BE49-F238E27FC236}">
                  <a16:creationId xmlns:a16="http://schemas.microsoft.com/office/drawing/2014/main" id="{4DA15285-F036-4AAE-8286-11863AA458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173" name="Line 271">
                <a:extLst>
                  <a:ext uri="{FF2B5EF4-FFF2-40B4-BE49-F238E27FC236}">
                    <a16:creationId xmlns:a16="http://schemas.microsoft.com/office/drawing/2014/main" id="{0A41D79A-75A1-44CA-AC3D-F193EF23F1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74" name="Line 272">
                <a:extLst>
                  <a:ext uri="{FF2B5EF4-FFF2-40B4-BE49-F238E27FC236}">
                    <a16:creationId xmlns:a16="http://schemas.microsoft.com/office/drawing/2014/main" id="{89D0EBD9-5673-4691-A5DA-B1BD871A8F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170" name="Group 273">
              <a:extLst>
                <a:ext uri="{FF2B5EF4-FFF2-40B4-BE49-F238E27FC236}">
                  <a16:creationId xmlns:a16="http://schemas.microsoft.com/office/drawing/2014/main" id="{8A6E26FD-290C-467F-8E26-F28AB39ABE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171" name="Line 274">
                <a:extLst>
                  <a:ext uri="{FF2B5EF4-FFF2-40B4-BE49-F238E27FC236}">
                    <a16:creationId xmlns:a16="http://schemas.microsoft.com/office/drawing/2014/main" id="{C5C63B4F-7309-4F79-8EEA-5611DBB202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72" name="Line 275">
                <a:extLst>
                  <a:ext uri="{FF2B5EF4-FFF2-40B4-BE49-F238E27FC236}">
                    <a16:creationId xmlns:a16="http://schemas.microsoft.com/office/drawing/2014/main" id="{55DAC9E4-29DF-4F60-960C-FE21A669EB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00" name="Group 276">
            <a:extLst>
              <a:ext uri="{FF2B5EF4-FFF2-40B4-BE49-F238E27FC236}">
                <a16:creationId xmlns:a16="http://schemas.microsoft.com/office/drawing/2014/main" id="{95FF71A8-193F-403A-BBBD-70C0B37E6358}"/>
              </a:ext>
            </a:extLst>
          </p:cNvPr>
          <p:cNvGrpSpPr>
            <a:grpSpLocks/>
          </p:cNvGrpSpPr>
          <p:nvPr/>
        </p:nvGrpSpPr>
        <p:grpSpPr bwMode="auto">
          <a:xfrm>
            <a:off x="1552575" y="5640388"/>
            <a:ext cx="228600" cy="230187"/>
            <a:chOff x="23" y="47"/>
            <a:chExt cx="144" cy="145"/>
          </a:xfrm>
        </p:grpSpPr>
        <p:grpSp>
          <p:nvGrpSpPr>
            <p:cNvPr id="6163" name="Group 277">
              <a:extLst>
                <a:ext uri="{FF2B5EF4-FFF2-40B4-BE49-F238E27FC236}">
                  <a16:creationId xmlns:a16="http://schemas.microsoft.com/office/drawing/2014/main" id="{44049389-31F7-4EBC-909B-CB1D37B323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167" name="Line 278">
                <a:extLst>
                  <a:ext uri="{FF2B5EF4-FFF2-40B4-BE49-F238E27FC236}">
                    <a16:creationId xmlns:a16="http://schemas.microsoft.com/office/drawing/2014/main" id="{059C8071-FB12-44EF-ACE2-F515643B11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68" name="Line 279">
                <a:extLst>
                  <a:ext uri="{FF2B5EF4-FFF2-40B4-BE49-F238E27FC236}">
                    <a16:creationId xmlns:a16="http://schemas.microsoft.com/office/drawing/2014/main" id="{F54F44BB-B3D6-4A7D-B587-651CDA8792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164" name="Group 280">
              <a:extLst>
                <a:ext uri="{FF2B5EF4-FFF2-40B4-BE49-F238E27FC236}">
                  <a16:creationId xmlns:a16="http://schemas.microsoft.com/office/drawing/2014/main" id="{DE463FE8-2EB0-49DA-900A-ED117518E0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165" name="Line 281">
                <a:extLst>
                  <a:ext uri="{FF2B5EF4-FFF2-40B4-BE49-F238E27FC236}">
                    <a16:creationId xmlns:a16="http://schemas.microsoft.com/office/drawing/2014/main" id="{0AF143FE-FFE8-4EFC-9F8F-E0D1374416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66" name="Line 282">
                <a:extLst>
                  <a:ext uri="{FF2B5EF4-FFF2-40B4-BE49-F238E27FC236}">
                    <a16:creationId xmlns:a16="http://schemas.microsoft.com/office/drawing/2014/main" id="{F55674CF-1476-49D9-A715-177CFC46FC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01" name="Group 283">
            <a:extLst>
              <a:ext uri="{FF2B5EF4-FFF2-40B4-BE49-F238E27FC236}">
                <a16:creationId xmlns:a16="http://schemas.microsoft.com/office/drawing/2014/main" id="{9D9C37B3-4D82-4D53-A728-A2F5E1F1EFE7}"/>
              </a:ext>
            </a:extLst>
          </p:cNvPr>
          <p:cNvGrpSpPr>
            <a:grpSpLocks/>
          </p:cNvGrpSpPr>
          <p:nvPr/>
        </p:nvGrpSpPr>
        <p:grpSpPr bwMode="auto">
          <a:xfrm>
            <a:off x="1855788" y="5640388"/>
            <a:ext cx="228600" cy="230187"/>
            <a:chOff x="23" y="47"/>
            <a:chExt cx="144" cy="145"/>
          </a:xfrm>
        </p:grpSpPr>
        <p:grpSp>
          <p:nvGrpSpPr>
            <p:cNvPr id="6157" name="Group 284">
              <a:extLst>
                <a:ext uri="{FF2B5EF4-FFF2-40B4-BE49-F238E27FC236}">
                  <a16:creationId xmlns:a16="http://schemas.microsoft.com/office/drawing/2014/main" id="{DB75DFE0-A930-4D20-991C-273290AB5A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161" name="Line 285">
                <a:extLst>
                  <a:ext uri="{FF2B5EF4-FFF2-40B4-BE49-F238E27FC236}">
                    <a16:creationId xmlns:a16="http://schemas.microsoft.com/office/drawing/2014/main" id="{0C2D79A6-CBDE-4036-8020-BF4E25FB6D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62" name="Line 286">
                <a:extLst>
                  <a:ext uri="{FF2B5EF4-FFF2-40B4-BE49-F238E27FC236}">
                    <a16:creationId xmlns:a16="http://schemas.microsoft.com/office/drawing/2014/main" id="{3E2922D9-DBEA-46D8-9133-608093F04A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158" name="Group 287">
              <a:extLst>
                <a:ext uri="{FF2B5EF4-FFF2-40B4-BE49-F238E27FC236}">
                  <a16:creationId xmlns:a16="http://schemas.microsoft.com/office/drawing/2014/main" id="{63F19B1F-EA66-48AC-AD71-CAF2535B61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159" name="Line 288">
                <a:extLst>
                  <a:ext uri="{FF2B5EF4-FFF2-40B4-BE49-F238E27FC236}">
                    <a16:creationId xmlns:a16="http://schemas.microsoft.com/office/drawing/2014/main" id="{2C39D980-8F57-4063-A71B-1A7398390C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60" name="Line 289">
                <a:extLst>
                  <a:ext uri="{FF2B5EF4-FFF2-40B4-BE49-F238E27FC236}">
                    <a16:creationId xmlns:a16="http://schemas.microsoft.com/office/drawing/2014/main" id="{655B9396-F6B0-4007-95AC-6C35F0A7DF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02" name="Group 290">
            <a:extLst>
              <a:ext uri="{FF2B5EF4-FFF2-40B4-BE49-F238E27FC236}">
                <a16:creationId xmlns:a16="http://schemas.microsoft.com/office/drawing/2014/main" id="{2B256360-6277-42FF-A533-DB3DEF969BDA}"/>
              </a:ext>
            </a:extLst>
          </p:cNvPr>
          <p:cNvGrpSpPr>
            <a:grpSpLocks/>
          </p:cNvGrpSpPr>
          <p:nvPr/>
        </p:nvGrpSpPr>
        <p:grpSpPr bwMode="auto">
          <a:xfrm>
            <a:off x="1857375" y="5335588"/>
            <a:ext cx="228600" cy="230187"/>
            <a:chOff x="23" y="47"/>
            <a:chExt cx="144" cy="145"/>
          </a:xfrm>
        </p:grpSpPr>
        <p:grpSp>
          <p:nvGrpSpPr>
            <p:cNvPr id="6151" name="Group 291">
              <a:extLst>
                <a:ext uri="{FF2B5EF4-FFF2-40B4-BE49-F238E27FC236}">
                  <a16:creationId xmlns:a16="http://schemas.microsoft.com/office/drawing/2014/main" id="{9BE0E1E6-F7A2-40BB-9B72-128CFDE8D3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155" name="Line 292">
                <a:extLst>
                  <a:ext uri="{FF2B5EF4-FFF2-40B4-BE49-F238E27FC236}">
                    <a16:creationId xmlns:a16="http://schemas.microsoft.com/office/drawing/2014/main" id="{7FA0438C-7267-4AA7-945B-1A3C1F4D0A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56" name="Line 293">
                <a:extLst>
                  <a:ext uri="{FF2B5EF4-FFF2-40B4-BE49-F238E27FC236}">
                    <a16:creationId xmlns:a16="http://schemas.microsoft.com/office/drawing/2014/main" id="{7DF7CF1F-EC71-4859-A4A4-2A98087E0D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152" name="Group 294">
              <a:extLst>
                <a:ext uri="{FF2B5EF4-FFF2-40B4-BE49-F238E27FC236}">
                  <a16:creationId xmlns:a16="http://schemas.microsoft.com/office/drawing/2014/main" id="{8D046F77-B171-40D5-9239-7049EDB9E7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153" name="Line 295">
                <a:extLst>
                  <a:ext uri="{FF2B5EF4-FFF2-40B4-BE49-F238E27FC236}">
                    <a16:creationId xmlns:a16="http://schemas.microsoft.com/office/drawing/2014/main" id="{A09BA81E-73B1-41B1-972E-6A82D95835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54" name="Line 296">
                <a:extLst>
                  <a:ext uri="{FF2B5EF4-FFF2-40B4-BE49-F238E27FC236}">
                    <a16:creationId xmlns:a16="http://schemas.microsoft.com/office/drawing/2014/main" id="{B98CB4EC-F5FA-4EB8-8967-EE1345A38C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03" name="Group 304">
            <a:extLst>
              <a:ext uri="{FF2B5EF4-FFF2-40B4-BE49-F238E27FC236}">
                <a16:creationId xmlns:a16="http://schemas.microsoft.com/office/drawing/2014/main" id="{2AF9F497-B8A0-43E5-8C8C-CCD382C0FCA9}"/>
              </a:ext>
            </a:extLst>
          </p:cNvPr>
          <p:cNvGrpSpPr>
            <a:grpSpLocks/>
          </p:cNvGrpSpPr>
          <p:nvPr/>
        </p:nvGrpSpPr>
        <p:grpSpPr bwMode="auto">
          <a:xfrm>
            <a:off x="2162175" y="5640388"/>
            <a:ext cx="228600" cy="230187"/>
            <a:chOff x="23" y="47"/>
            <a:chExt cx="144" cy="145"/>
          </a:xfrm>
        </p:grpSpPr>
        <p:grpSp>
          <p:nvGrpSpPr>
            <p:cNvPr id="6145" name="Group 305">
              <a:extLst>
                <a:ext uri="{FF2B5EF4-FFF2-40B4-BE49-F238E27FC236}">
                  <a16:creationId xmlns:a16="http://schemas.microsoft.com/office/drawing/2014/main" id="{56115863-9BD4-41F5-B149-DB2BD5F84F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149" name="Line 306">
                <a:extLst>
                  <a:ext uri="{FF2B5EF4-FFF2-40B4-BE49-F238E27FC236}">
                    <a16:creationId xmlns:a16="http://schemas.microsoft.com/office/drawing/2014/main" id="{D956C5E5-DA58-4BF1-850D-A84868A79D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50" name="Line 307">
                <a:extLst>
                  <a:ext uri="{FF2B5EF4-FFF2-40B4-BE49-F238E27FC236}">
                    <a16:creationId xmlns:a16="http://schemas.microsoft.com/office/drawing/2014/main" id="{24D4963A-CB67-4926-AB33-9FD8150670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146" name="Group 308">
              <a:extLst>
                <a:ext uri="{FF2B5EF4-FFF2-40B4-BE49-F238E27FC236}">
                  <a16:creationId xmlns:a16="http://schemas.microsoft.com/office/drawing/2014/main" id="{C4C0F44A-8D58-4CBE-9D4A-49EE590A0A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147" name="Line 309">
                <a:extLst>
                  <a:ext uri="{FF2B5EF4-FFF2-40B4-BE49-F238E27FC236}">
                    <a16:creationId xmlns:a16="http://schemas.microsoft.com/office/drawing/2014/main" id="{4A1D9D2D-7F8F-47FA-BEBB-22A13BFCE6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48" name="Line 310">
                <a:extLst>
                  <a:ext uri="{FF2B5EF4-FFF2-40B4-BE49-F238E27FC236}">
                    <a16:creationId xmlns:a16="http://schemas.microsoft.com/office/drawing/2014/main" id="{BC0089CC-3806-48DB-B9A4-02DF3CB302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04" name="Group 311">
            <a:extLst>
              <a:ext uri="{FF2B5EF4-FFF2-40B4-BE49-F238E27FC236}">
                <a16:creationId xmlns:a16="http://schemas.microsoft.com/office/drawing/2014/main" id="{ADE47992-1123-4C20-ACCF-F05C6C1D60C1}"/>
              </a:ext>
            </a:extLst>
          </p:cNvPr>
          <p:cNvGrpSpPr>
            <a:grpSpLocks/>
          </p:cNvGrpSpPr>
          <p:nvPr/>
        </p:nvGrpSpPr>
        <p:grpSpPr bwMode="auto">
          <a:xfrm>
            <a:off x="2160588" y="5030788"/>
            <a:ext cx="228600" cy="230187"/>
            <a:chOff x="23" y="47"/>
            <a:chExt cx="144" cy="145"/>
          </a:xfrm>
        </p:grpSpPr>
        <p:grpSp>
          <p:nvGrpSpPr>
            <p:cNvPr id="6139" name="Group 312">
              <a:extLst>
                <a:ext uri="{FF2B5EF4-FFF2-40B4-BE49-F238E27FC236}">
                  <a16:creationId xmlns:a16="http://schemas.microsoft.com/office/drawing/2014/main" id="{63C44899-B0F5-430C-81F4-50F8EACCF6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143" name="Line 313">
                <a:extLst>
                  <a:ext uri="{FF2B5EF4-FFF2-40B4-BE49-F238E27FC236}">
                    <a16:creationId xmlns:a16="http://schemas.microsoft.com/office/drawing/2014/main" id="{BFF1E510-18CB-4C5E-BE3D-CB74BC80A6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44" name="Line 314">
                <a:extLst>
                  <a:ext uri="{FF2B5EF4-FFF2-40B4-BE49-F238E27FC236}">
                    <a16:creationId xmlns:a16="http://schemas.microsoft.com/office/drawing/2014/main" id="{A7CB0573-18A1-44E1-968D-DD448B15F2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140" name="Group 315">
              <a:extLst>
                <a:ext uri="{FF2B5EF4-FFF2-40B4-BE49-F238E27FC236}">
                  <a16:creationId xmlns:a16="http://schemas.microsoft.com/office/drawing/2014/main" id="{17277F99-40BD-4F64-90CB-2DFD2E8DDA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141" name="Line 316">
                <a:extLst>
                  <a:ext uri="{FF2B5EF4-FFF2-40B4-BE49-F238E27FC236}">
                    <a16:creationId xmlns:a16="http://schemas.microsoft.com/office/drawing/2014/main" id="{B9ACEC95-9C98-4074-AAD0-AD464FD302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42" name="Line 317">
                <a:extLst>
                  <a:ext uri="{FF2B5EF4-FFF2-40B4-BE49-F238E27FC236}">
                    <a16:creationId xmlns:a16="http://schemas.microsoft.com/office/drawing/2014/main" id="{FD257874-1C51-4665-AF33-CDCFA86A77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05" name="Group 318">
            <a:extLst>
              <a:ext uri="{FF2B5EF4-FFF2-40B4-BE49-F238E27FC236}">
                <a16:creationId xmlns:a16="http://schemas.microsoft.com/office/drawing/2014/main" id="{1E745773-C395-4F73-837A-39750EA3FD03}"/>
              </a:ext>
            </a:extLst>
          </p:cNvPr>
          <p:cNvGrpSpPr>
            <a:grpSpLocks/>
          </p:cNvGrpSpPr>
          <p:nvPr/>
        </p:nvGrpSpPr>
        <p:grpSpPr bwMode="auto">
          <a:xfrm>
            <a:off x="2162175" y="5335588"/>
            <a:ext cx="228600" cy="230187"/>
            <a:chOff x="23" y="47"/>
            <a:chExt cx="144" cy="145"/>
          </a:xfrm>
        </p:grpSpPr>
        <p:grpSp>
          <p:nvGrpSpPr>
            <p:cNvPr id="6133" name="Group 319">
              <a:extLst>
                <a:ext uri="{FF2B5EF4-FFF2-40B4-BE49-F238E27FC236}">
                  <a16:creationId xmlns:a16="http://schemas.microsoft.com/office/drawing/2014/main" id="{50303041-A9F7-49AC-AB68-45DB379229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137" name="Line 320">
                <a:extLst>
                  <a:ext uri="{FF2B5EF4-FFF2-40B4-BE49-F238E27FC236}">
                    <a16:creationId xmlns:a16="http://schemas.microsoft.com/office/drawing/2014/main" id="{05C1A72F-A566-44CE-94B6-C8CC5E2332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38" name="Line 321">
                <a:extLst>
                  <a:ext uri="{FF2B5EF4-FFF2-40B4-BE49-F238E27FC236}">
                    <a16:creationId xmlns:a16="http://schemas.microsoft.com/office/drawing/2014/main" id="{69EA8A5D-6C0D-4FE8-8488-6016A0D86B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134" name="Group 322">
              <a:extLst>
                <a:ext uri="{FF2B5EF4-FFF2-40B4-BE49-F238E27FC236}">
                  <a16:creationId xmlns:a16="http://schemas.microsoft.com/office/drawing/2014/main" id="{39FC6B99-E99F-4658-8BB3-82F100DA10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135" name="Line 323">
                <a:extLst>
                  <a:ext uri="{FF2B5EF4-FFF2-40B4-BE49-F238E27FC236}">
                    <a16:creationId xmlns:a16="http://schemas.microsoft.com/office/drawing/2014/main" id="{A0D19257-801A-46F4-9EEB-69D536ED88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36" name="Line 324">
                <a:extLst>
                  <a:ext uri="{FF2B5EF4-FFF2-40B4-BE49-F238E27FC236}">
                    <a16:creationId xmlns:a16="http://schemas.microsoft.com/office/drawing/2014/main" id="{4A54C94A-1C38-4C70-81E5-671134162F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4206" name="Rectangle 326">
            <a:extLst>
              <a:ext uri="{FF2B5EF4-FFF2-40B4-BE49-F238E27FC236}">
                <a16:creationId xmlns:a16="http://schemas.microsoft.com/office/drawing/2014/main" id="{C06A131F-4C64-466D-869B-18DF10D09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69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07" name="Rectangle 327">
            <a:extLst>
              <a:ext uri="{FF2B5EF4-FFF2-40B4-BE49-F238E27FC236}">
                <a16:creationId xmlns:a16="http://schemas.microsoft.com/office/drawing/2014/main" id="{42B00E62-7985-4AA7-8D33-09CE76C0C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69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08" name="Rectangle 328">
            <a:extLst>
              <a:ext uri="{FF2B5EF4-FFF2-40B4-BE49-F238E27FC236}">
                <a16:creationId xmlns:a16="http://schemas.microsoft.com/office/drawing/2014/main" id="{5631F962-BA01-4AF0-8186-2E792B279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69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09" name="Rectangle 329">
            <a:extLst>
              <a:ext uri="{FF2B5EF4-FFF2-40B4-BE49-F238E27FC236}">
                <a16:creationId xmlns:a16="http://schemas.microsoft.com/office/drawing/2014/main" id="{3E14AF7D-DE25-48BB-B48B-9C130E8A5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5641975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10" name="Rectangle 330">
            <a:extLst>
              <a:ext uri="{FF2B5EF4-FFF2-40B4-BE49-F238E27FC236}">
                <a16:creationId xmlns:a16="http://schemas.microsoft.com/office/drawing/2014/main" id="{46024CC9-93F7-4283-8639-0CEBBB390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53371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11" name="Rectangle 331">
            <a:extLst>
              <a:ext uri="{FF2B5EF4-FFF2-40B4-BE49-F238E27FC236}">
                <a16:creationId xmlns:a16="http://schemas.microsoft.com/office/drawing/2014/main" id="{FCA9A892-2C65-4EE2-8BA2-EEA6585D8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12" name="Rectangle 334">
            <a:extLst>
              <a:ext uri="{FF2B5EF4-FFF2-40B4-BE49-F238E27FC236}">
                <a16:creationId xmlns:a16="http://schemas.microsoft.com/office/drawing/2014/main" id="{43AA60D2-0F3D-4C88-8F94-59360D466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13" name="Rectangle 335">
            <a:extLst>
              <a:ext uri="{FF2B5EF4-FFF2-40B4-BE49-F238E27FC236}">
                <a16:creationId xmlns:a16="http://schemas.microsoft.com/office/drawing/2014/main" id="{1027140A-5D6D-4F08-9F6F-7B7DFD432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14" name="Rectangle 336">
            <a:extLst>
              <a:ext uri="{FF2B5EF4-FFF2-40B4-BE49-F238E27FC236}">
                <a16:creationId xmlns:a16="http://schemas.microsoft.com/office/drawing/2014/main" id="{4489CF51-5708-4ED2-AC0E-DA28A73BA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5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15" name="Rectangle 337">
            <a:extLst>
              <a:ext uri="{FF2B5EF4-FFF2-40B4-BE49-F238E27FC236}">
                <a16:creationId xmlns:a16="http://schemas.microsoft.com/office/drawing/2014/main" id="{1316CC12-A7C2-49B2-AD65-53766556F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375" y="50323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16" name="Rectangle 338">
            <a:extLst>
              <a:ext uri="{FF2B5EF4-FFF2-40B4-BE49-F238E27FC236}">
                <a16:creationId xmlns:a16="http://schemas.microsoft.com/office/drawing/2014/main" id="{09B18FEA-C82D-4BE4-B139-95DE7EB2A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3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17" name="Rectangle 339">
            <a:extLst>
              <a:ext uri="{FF2B5EF4-FFF2-40B4-BE49-F238E27FC236}">
                <a16:creationId xmlns:a16="http://schemas.microsoft.com/office/drawing/2014/main" id="{FBFD5698-977A-4976-9961-D7137CAC5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3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4218" name="Group 349">
            <a:extLst>
              <a:ext uri="{FF2B5EF4-FFF2-40B4-BE49-F238E27FC236}">
                <a16:creationId xmlns:a16="http://schemas.microsoft.com/office/drawing/2014/main" id="{C5BCC6AD-6939-4BC3-A48F-B81730D9BB81}"/>
              </a:ext>
            </a:extLst>
          </p:cNvPr>
          <p:cNvGrpSpPr>
            <a:grpSpLocks/>
          </p:cNvGrpSpPr>
          <p:nvPr/>
        </p:nvGrpSpPr>
        <p:grpSpPr bwMode="auto">
          <a:xfrm>
            <a:off x="2770188" y="5638800"/>
            <a:ext cx="228600" cy="230188"/>
            <a:chOff x="23" y="47"/>
            <a:chExt cx="144" cy="145"/>
          </a:xfrm>
        </p:grpSpPr>
        <p:grpSp>
          <p:nvGrpSpPr>
            <p:cNvPr id="6127" name="Group 350">
              <a:extLst>
                <a:ext uri="{FF2B5EF4-FFF2-40B4-BE49-F238E27FC236}">
                  <a16:creationId xmlns:a16="http://schemas.microsoft.com/office/drawing/2014/main" id="{4E6EA05F-B53E-4419-8E08-AD9F9FE992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131" name="Line 351">
                <a:extLst>
                  <a:ext uri="{FF2B5EF4-FFF2-40B4-BE49-F238E27FC236}">
                    <a16:creationId xmlns:a16="http://schemas.microsoft.com/office/drawing/2014/main" id="{EFF4AD02-5E0A-46B6-89E7-B0393A5C2E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32" name="Line 352">
                <a:extLst>
                  <a:ext uri="{FF2B5EF4-FFF2-40B4-BE49-F238E27FC236}">
                    <a16:creationId xmlns:a16="http://schemas.microsoft.com/office/drawing/2014/main" id="{59A051BA-0B59-4821-A095-A5969C8838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128" name="Group 353">
              <a:extLst>
                <a:ext uri="{FF2B5EF4-FFF2-40B4-BE49-F238E27FC236}">
                  <a16:creationId xmlns:a16="http://schemas.microsoft.com/office/drawing/2014/main" id="{CE39A9E4-F3C1-4EB6-BC10-EE5C684917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129" name="Line 354">
                <a:extLst>
                  <a:ext uri="{FF2B5EF4-FFF2-40B4-BE49-F238E27FC236}">
                    <a16:creationId xmlns:a16="http://schemas.microsoft.com/office/drawing/2014/main" id="{CBA66D3A-B258-4764-8624-E7C26FE39C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30" name="Line 355">
                <a:extLst>
                  <a:ext uri="{FF2B5EF4-FFF2-40B4-BE49-F238E27FC236}">
                    <a16:creationId xmlns:a16="http://schemas.microsoft.com/office/drawing/2014/main" id="{E011E574-25DB-42F4-8FDB-271AE38851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19" name="Group 363">
            <a:extLst>
              <a:ext uri="{FF2B5EF4-FFF2-40B4-BE49-F238E27FC236}">
                <a16:creationId xmlns:a16="http://schemas.microsoft.com/office/drawing/2014/main" id="{F4BFCE44-FC62-4704-A718-904F9F3227ED}"/>
              </a:ext>
            </a:extLst>
          </p:cNvPr>
          <p:cNvGrpSpPr>
            <a:grpSpLocks/>
          </p:cNvGrpSpPr>
          <p:nvPr/>
        </p:nvGrpSpPr>
        <p:grpSpPr bwMode="auto">
          <a:xfrm>
            <a:off x="2770188" y="5335588"/>
            <a:ext cx="228600" cy="230187"/>
            <a:chOff x="23" y="47"/>
            <a:chExt cx="144" cy="145"/>
          </a:xfrm>
        </p:grpSpPr>
        <p:grpSp>
          <p:nvGrpSpPr>
            <p:cNvPr id="6121" name="Group 364">
              <a:extLst>
                <a:ext uri="{FF2B5EF4-FFF2-40B4-BE49-F238E27FC236}">
                  <a16:creationId xmlns:a16="http://schemas.microsoft.com/office/drawing/2014/main" id="{798F6649-1FA3-4A92-AFD7-F039C8F8FB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125" name="Line 365">
                <a:extLst>
                  <a:ext uri="{FF2B5EF4-FFF2-40B4-BE49-F238E27FC236}">
                    <a16:creationId xmlns:a16="http://schemas.microsoft.com/office/drawing/2014/main" id="{08818F62-CFF1-4489-AB39-A79C23BDB3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26" name="Line 366">
                <a:extLst>
                  <a:ext uri="{FF2B5EF4-FFF2-40B4-BE49-F238E27FC236}">
                    <a16:creationId xmlns:a16="http://schemas.microsoft.com/office/drawing/2014/main" id="{53BAB554-A979-476F-9B0A-93789B01BA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122" name="Group 367">
              <a:extLst>
                <a:ext uri="{FF2B5EF4-FFF2-40B4-BE49-F238E27FC236}">
                  <a16:creationId xmlns:a16="http://schemas.microsoft.com/office/drawing/2014/main" id="{2A1C51E4-4C4D-45A3-9D5B-ACD0989E64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123" name="Line 368">
                <a:extLst>
                  <a:ext uri="{FF2B5EF4-FFF2-40B4-BE49-F238E27FC236}">
                    <a16:creationId xmlns:a16="http://schemas.microsoft.com/office/drawing/2014/main" id="{99C51F9C-26B5-44E8-B39A-FCB8980979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24" name="Line 369">
                <a:extLst>
                  <a:ext uri="{FF2B5EF4-FFF2-40B4-BE49-F238E27FC236}">
                    <a16:creationId xmlns:a16="http://schemas.microsoft.com/office/drawing/2014/main" id="{072CF624-1152-4E6C-AB46-488887BD76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20" name="Group 370">
            <a:extLst>
              <a:ext uri="{FF2B5EF4-FFF2-40B4-BE49-F238E27FC236}">
                <a16:creationId xmlns:a16="http://schemas.microsoft.com/office/drawing/2014/main" id="{E3349E37-F47B-49E5-96A1-246A1A765145}"/>
              </a:ext>
            </a:extLst>
          </p:cNvPr>
          <p:cNvGrpSpPr>
            <a:grpSpLocks/>
          </p:cNvGrpSpPr>
          <p:nvPr/>
        </p:nvGrpSpPr>
        <p:grpSpPr bwMode="auto">
          <a:xfrm>
            <a:off x="3381375" y="5030788"/>
            <a:ext cx="228600" cy="230187"/>
            <a:chOff x="23" y="47"/>
            <a:chExt cx="144" cy="145"/>
          </a:xfrm>
        </p:grpSpPr>
        <p:grpSp>
          <p:nvGrpSpPr>
            <p:cNvPr id="6115" name="Group 371">
              <a:extLst>
                <a:ext uri="{FF2B5EF4-FFF2-40B4-BE49-F238E27FC236}">
                  <a16:creationId xmlns:a16="http://schemas.microsoft.com/office/drawing/2014/main" id="{6ADE58AC-9E6A-46F0-A691-86EF838319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119" name="Line 372">
                <a:extLst>
                  <a:ext uri="{FF2B5EF4-FFF2-40B4-BE49-F238E27FC236}">
                    <a16:creationId xmlns:a16="http://schemas.microsoft.com/office/drawing/2014/main" id="{7284D67C-42DE-4BD4-B9A4-824288530A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20" name="Line 373">
                <a:extLst>
                  <a:ext uri="{FF2B5EF4-FFF2-40B4-BE49-F238E27FC236}">
                    <a16:creationId xmlns:a16="http://schemas.microsoft.com/office/drawing/2014/main" id="{A7CE3757-3E57-46CD-BC34-C9318BCC7C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116" name="Group 374">
              <a:extLst>
                <a:ext uri="{FF2B5EF4-FFF2-40B4-BE49-F238E27FC236}">
                  <a16:creationId xmlns:a16="http://schemas.microsoft.com/office/drawing/2014/main" id="{D9E73CF3-7870-4B93-A3D7-E3272C9EBD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117" name="Line 375">
                <a:extLst>
                  <a:ext uri="{FF2B5EF4-FFF2-40B4-BE49-F238E27FC236}">
                    <a16:creationId xmlns:a16="http://schemas.microsoft.com/office/drawing/2014/main" id="{95AC12B2-7F76-48C9-B3B4-7D05DA7F65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18" name="Line 376">
                <a:extLst>
                  <a:ext uri="{FF2B5EF4-FFF2-40B4-BE49-F238E27FC236}">
                    <a16:creationId xmlns:a16="http://schemas.microsoft.com/office/drawing/2014/main" id="{D9E794C1-D8ED-4841-B5AE-68BE4E4467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21" name="Group 377">
            <a:extLst>
              <a:ext uri="{FF2B5EF4-FFF2-40B4-BE49-F238E27FC236}">
                <a16:creationId xmlns:a16="http://schemas.microsoft.com/office/drawing/2014/main" id="{273BF8FC-2D6A-4A9A-8086-62B1409F2812}"/>
              </a:ext>
            </a:extLst>
          </p:cNvPr>
          <p:cNvGrpSpPr>
            <a:grpSpLocks/>
          </p:cNvGrpSpPr>
          <p:nvPr/>
        </p:nvGrpSpPr>
        <p:grpSpPr bwMode="auto">
          <a:xfrm>
            <a:off x="2465388" y="5030788"/>
            <a:ext cx="228600" cy="230187"/>
            <a:chOff x="23" y="47"/>
            <a:chExt cx="144" cy="145"/>
          </a:xfrm>
        </p:grpSpPr>
        <p:grpSp>
          <p:nvGrpSpPr>
            <p:cNvPr id="6109" name="Group 378">
              <a:extLst>
                <a:ext uri="{FF2B5EF4-FFF2-40B4-BE49-F238E27FC236}">
                  <a16:creationId xmlns:a16="http://schemas.microsoft.com/office/drawing/2014/main" id="{6E485AF8-D228-4901-80D2-A32660FFB4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113" name="Line 379">
                <a:extLst>
                  <a:ext uri="{FF2B5EF4-FFF2-40B4-BE49-F238E27FC236}">
                    <a16:creationId xmlns:a16="http://schemas.microsoft.com/office/drawing/2014/main" id="{28FCC1CB-5826-48B3-A22F-5C36544419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14" name="Line 380">
                <a:extLst>
                  <a:ext uri="{FF2B5EF4-FFF2-40B4-BE49-F238E27FC236}">
                    <a16:creationId xmlns:a16="http://schemas.microsoft.com/office/drawing/2014/main" id="{66D59B0D-E3FF-4AC6-BA1D-0F5D816A1E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110" name="Group 381">
              <a:extLst>
                <a:ext uri="{FF2B5EF4-FFF2-40B4-BE49-F238E27FC236}">
                  <a16:creationId xmlns:a16="http://schemas.microsoft.com/office/drawing/2014/main" id="{CDD8C2CE-5CC4-46BA-BC65-FE5478A8DE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111" name="Line 382">
                <a:extLst>
                  <a:ext uri="{FF2B5EF4-FFF2-40B4-BE49-F238E27FC236}">
                    <a16:creationId xmlns:a16="http://schemas.microsoft.com/office/drawing/2014/main" id="{C78E11CE-8C46-40A3-860C-D0388E7C1C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12" name="Line 383">
                <a:extLst>
                  <a:ext uri="{FF2B5EF4-FFF2-40B4-BE49-F238E27FC236}">
                    <a16:creationId xmlns:a16="http://schemas.microsoft.com/office/drawing/2014/main" id="{FFC7DE0F-F495-48A1-B8BB-88D7A40D45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22" name="Group 384">
            <a:extLst>
              <a:ext uri="{FF2B5EF4-FFF2-40B4-BE49-F238E27FC236}">
                <a16:creationId xmlns:a16="http://schemas.microsoft.com/office/drawing/2014/main" id="{DEBF140C-6D04-4A98-BC28-07ACDDCA73D5}"/>
              </a:ext>
            </a:extLst>
          </p:cNvPr>
          <p:cNvGrpSpPr>
            <a:grpSpLocks/>
          </p:cNvGrpSpPr>
          <p:nvPr/>
        </p:nvGrpSpPr>
        <p:grpSpPr bwMode="auto">
          <a:xfrm>
            <a:off x="2465388" y="5335588"/>
            <a:ext cx="228600" cy="230187"/>
            <a:chOff x="23" y="47"/>
            <a:chExt cx="144" cy="145"/>
          </a:xfrm>
        </p:grpSpPr>
        <p:grpSp>
          <p:nvGrpSpPr>
            <p:cNvPr id="6103" name="Group 385">
              <a:extLst>
                <a:ext uri="{FF2B5EF4-FFF2-40B4-BE49-F238E27FC236}">
                  <a16:creationId xmlns:a16="http://schemas.microsoft.com/office/drawing/2014/main" id="{DAEB975F-703B-4B47-A0C0-EA7D837011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107" name="Line 386">
                <a:extLst>
                  <a:ext uri="{FF2B5EF4-FFF2-40B4-BE49-F238E27FC236}">
                    <a16:creationId xmlns:a16="http://schemas.microsoft.com/office/drawing/2014/main" id="{66E7FA3F-A0B3-4942-B389-EF7AB84F77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08" name="Line 387">
                <a:extLst>
                  <a:ext uri="{FF2B5EF4-FFF2-40B4-BE49-F238E27FC236}">
                    <a16:creationId xmlns:a16="http://schemas.microsoft.com/office/drawing/2014/main" id="{98CC3A80-139A-4F88-A8C9-51778A9630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104" name="Group 388">
              <a:extLst>
                <a:ext uri="{FF2B5EF4-FFF2-40B4-BE49-F238E27FC236}">
                  <a16:creationId xmlns:a16="http://schemas.microsoft.com/office/drawing/2014/main" id="{8BDEEA32-FBC5-4F80-B465-0BEAA42A7F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105" name="Line 389">
                <a:extLst>
                  <a:ext uri="{FF2B5EF4-FFF2-40B4-BE49-F238E27FC236}">
                    <a16:creationId xmlns:a16="http://schemas.microsoft.com/office/drawing/2014/main" id="{997493FC-097E-460A-B841-392C463B48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06" name="Line 390">
                <a:extLst>
                  <a:ext uri="{FF2B5EF4-FFF2-40B4-BE49-F238E27FC236}">
                    <a16:creationId xmlns:a16="http://schemas.microsoft.com/office/drawing/2014/main" id="{7CDB8D7C-7AE4-43F2-9B68-AD00057A4A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23" name="Group 391">
            <a:extLst>
              <a:ext uri="{FF2B5EF4-FFF2-40B4-BE49-F238E27FC236}">
                <a16:creationId xmlns:a16="http://schemas.microsoft.com/office/drawing/2014/main" id="{0CFB3662-ED33-480D-B274-35FF31AD30CA}"/>
              </a:ext>
            </a:extLst>
          </p:cNvPr>
          <p:cNvGrpSpPr>
            <a:grpSpLocks/>
          </p:cNvGrpSpPr>
          <p:nvPr/>
        </p:nvGrpSpPr>
        <p:grpSpPr bwMode="auto">
          <a:xfrm>
            <a:off x="2465388" y="5640388"/>
            <a:ext cx="228600" cy="230187"/>
            <a:chOff x="23" y="47"/>
            <a:chExt cx="144" cy="145"/>
          </a:xfrm>
        </p:grpSpPr>
        <p:grpSp>
          <p:nvGrpSpPr>
            <p:cNvPr id="6097" name="Group 392">
              <a:extLst>
                <a:ext uri="{FF2B5EF4-FFF2-40B4-BE49-F238E27FC236}">
                  <a16:creationId xmlns:a16="http://schemas.microsoft.com/office/drawing/2014/main" id="{2CA6A3E6-D244-4C95-941A-ABBD6052D2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101" name="Line 393">
                <a:extLst>
                  <a:ext uri="{FF2B5EF4-FFF2-40B4-BE49-F238E27FC236}">
                    <a16:creationId xmlns:a16="http://schemas.microsoft.com/office/drawing/2014/main" id="{21FCE6D2-0369-46A8-B239-DF26F48842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02" name="Line 394">
                <a:extLst>
                  <a:ext uri="{FF2B5EF4-FFF2-40B4-BE49-F238E27FC236}">
                    <a16:creationId xmlns:a16="http://schemas.microsoft.com/office/drawing/2014/main" id="{D02B1AD6-17DC-4AC8-A3B9-086FF84B14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98" name="Group 395">
              <a:extLst>
                <a:ext uri="{FF2B5EF4-FFF2-40B4-BE49-F238E27FC236}">
                  <a16:creationId xmlns:a16="http://schemas.microsoft.com/office/drawing/2014/main" id="{5EC36F87-7119-428B-AEFE-CC7B34FC7B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099" name="Line 396">
                <a:extLst>
                  <a:ext uri="{FF2B5EF4-FFF2-40B4-BE49-F238E27FC236}">
                    <a16:creationId xmlns:a16="http://schemas.microsoft.com/office/drawing/2014/main" id="{43E85A18-860E-4A0C-A734-4126711AB1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00" name="Line 397">
                <a:extLst>
                  <a:ext uri="{FF2B5EF4-FFF2-40B4-BE49-F238E27FC236}">
                    <a16:creationId xmlns:a16="http://schemas.microsoft.com/office/drawing/2014/main" id="{1CFE349A-1F7E-4271-99EE-4B9363A39F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24" name="Group 405">
            <a:extLst>
              <a:ext uri="{FF2B5EF4-FFF2-40B4-BE49-F238E27FC236}">
                <a16:creationId xmlns:a16="http://schemas.microsoft.com/office/drawing/2014/main" id="{73C4E607-3823-4307-94A4-0C016A01AECE}"/>
              </a:ext>
            </a:extLst>
          </p:cNvPr>
          <p:cNvGrpSpPr>
            <a:grpSpLocks/>
          </p:cNvGrpSpPr>
          <p:nvPr/>
        </p:nvGrpSpPr>
        <p:grpSpPr bwMode="auto">
          <a:xfrm>
            <a:off x="2771775" y="5030788"/>
            <a:ext cx="228600" cy="230187"/>
            <a:chOff x="23" y="47"/>
            <a:chExt cx="144" cy="145"/>
          </a:xfrm>
        </p:grpSpPr>
        <p:grpSp>
          <p:nvGrpSpPr>
            <p:cNvPr id="6091" name="Group 406">
              <a:extLst>
                <a:ext uri="{FF2B5EF4-FFF2-40B4-BE49-F238E27FC236}">
                  <a16:creationId xmlns:a16="http://schemas.microsoft.com/office/drawing/2014/main" id="{01C9CDFB-851D-4DC6-AB7A-B349460F0F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095" name="Line 407">
                <a:extLst>
                  <a:ext uri="{FF2B5EF4-FFF2-40B4-BE49-F238E27FC236}">
                    <a16:creationId xmlns:a16="http://schemas.microsoft.com/office/drawing/2014/main" id="{0516AF2C-C57B-4F9B-B391-EF08389F19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96" name="Line 408">
                <a:extLst>
                  <a:ext uri="{FF2B5EF4-FFF2-40B4-BE49-F238E27FC236}">
                    <a16:creationId xmlns:a16="http://schemas.microsoft.com/office/drawing/2014/main" id="{37776C57-36B1-4156-AEE3-249357508C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92" name="Group 409">
              <a:extLst>
                <a:ext uri="{FF2B5EF4-FFF2-40B4-BE49-F238E27FC236}">
                  <a16:creationId xmlns:a16="http://schemas.microsoft.com/office/drawing/2014/main" id="{70703E6B-43BE-4C05-B68A-DC83CD9DC9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093" name="Line 410">
                <a:extLst>
                  <a:ext uri="{FF2B5EF4-FFF2-40B4-BE49-F238E27FC236}">
                    <a16:creationId xmlns:a16="http://schemas.microsoft.com/office/drawing/2014/main" id="{EE0BB0A1-4FAC-4D50-8832-313760B3F6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94" name="Line 411">
                <a:extLst>
                  <a:ext uri="{FF2B5EF4-FFF2-40B4-BE49-F238E27FC236}">
                    <a16:creationId xmlns:a16="http://schemas.microsoft.com/office/drawing/2014/main" id="{616F89C0-4510-44C8-988F-70EB5C0254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25" name="Group 412">
            <a:extLst>
              <a:ext uri="{FF2B5EF4-FFF2-40B4-BE49-F238E27FC236}">
                <a16:creationId xmlns:a16="http://schemas.microsoft.com/office/drawing/2014/main" id="{A5AF98BB-90B3-4FEA-A13A-7EB3618BBF37}"/>
              </a:ext>
            </a:extLst>
          </p:cNvPr>
          <p:cNvGrpSpPr>
            <a:grpSpLocks/>
          </p:cNvGrpSpPr>
          <p:nvPr/>
        </p:nvGrpSpPr>
        <p:grpSpPr bwMode="auto">
          <a:xfrm>
            <a:off x="3076575" y="5030788"/>
            <a:ext cx="228600" cy="230187"/>
            <a:chOff x="23" y="47"/>
            <a:chExt cx="144" cy="145"/>
          </a:xfrm>
        </p:grpSpPr>
        <p:grpSp>
          <p:nvGrpSpPr>
            <p:cNvPr id="6085" name="Group 413">
              <a:extLst>
                <a:ext uri="{FF2B5EF4-FFF2-40B4-BE49-F238E27FC236}">
                  <a16:creationId xmlns:a16="http://schemas.microsoft.com/office/drawing/2014/main" id="{9A6FA115-DBE7-43D1-AEED-F83706D193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089" name="Line 414">
                <a:extLst>
                  <a:ext uri="{FF2B5EF4-FFF2-40B4-BE49-F238E27FC236}">
                    <a16:creationId xmlns:a16="http://schemas.microsoft.com/office/drawing/2014/main" id="{7A4356E8-4D86-4939-B1D1-1F77B61630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90" name="Line 415">
                <a:extLst>
                  <a:ext uri="{FF2B5EF4-FFF2-40B4-BE49-F238E27FC236}">
                    <a16:creationId xmlns:a16="http://schemas.microsoft.com/office/drawing/2014/main" id="{3457CFF7-8B85-4333-9050-47B728FB3C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86" name="Group 416">
              <a:extLst>
                <a:ext uri="{FF2B5EF4-FFF2-40B4-BE49-F238E27FC236}">
                  <a16:creationId xmlns:a16="http://schemas.microsoft.com/office/drawing/2014/main" id="{FDDEEB07-49B1-4F20-854F-3BB549ABCD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087" name="Line 417">
                <a:extLst>
                  <a:ext uri="{FF2B5EF4-FFF2-40B4-BE49-F238E27FC236}">
                    <a16:creationId xmlns:a16="http://schemas.microsoft.com/office/drawing/2014/main" id="{82F3A23F-0AF1-40BA-BF98-92DB42FDB4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88" name="Line 418">
                <a:extLst>
                  <a:ext uri="{FF2B5EF4-FFF2-40B4-BE49-F238E27FC236}">
                    <a16:creationId xmlns:a16="http://schemas.microsoft.com/office/drawing/2014/main" id="{FBA0160C-FAB4-452D-96B5-17966DCF21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26" name="Group 419">
            <a:extLst>
              <a:ext uri="{FF2B5EF4-FFF2-40B4-BE49-F238E27FC236}">
                <a16:creationId xmlns:a16="http://schemas.microsoft.com/office/drawing/2014/main" id="{A67FA1A6-3BFD-4F21-A41A-AF5F41768497}"/>
              </a:ext>
            </a:extLst>
          </p:cNvPr>
          <p:cNvGrpSpPr>
            <a:grpSpLocks/>
          </p:cNvGrpSpPr>
          <p:nvPr/>
        </p:nvGrpSpPr>
        <p:grpSpPr bwMode="auto">
          <a:xfrm>
            <a:off x="3076575" y="5335588"/>
            <a:ext cx="228600" cy="230187"/>
            <a:chOff x="23" y="47"/>
            <a:chExt cx="144" cy="145"/>
          </a:xfrm>
        </p:grpSpPr>
        <p:grpSp>
          <p:nvGrpSpPr>
            <p:cNvPr id="6079" name="Group 420">
              <a:extLst>
                <a:ext uri="{FF2B5EF4-FFF2-40B4-BE49-F238E27FC236}">
                  <a16:creationId xmlns:a16="http://schemas.microsoft.com/office/drawing/2014/main" id="{E0AAD11C-D475-4351-BC92-C7D08AB071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083" name="Line 421">
                <a:extLst>
                  <a:ext uri="{FF2B5EF4-FFF2-40B4-BE49-F238E27FC236}">
                    <a16:creationId xmlns:a16="http://schemas.microsoft.com/office/drawing/2014/main" id="{72B5E5A9-8814-466D-A24B-4ECEA28E4E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84" name="Line 422">
                <a:extLst>
                  <a:ext uri="{FF2B5EF4-FFF2-40B4-BE49-F238E27FC236}">
                    <a16:creationId xmlns:a16="http://schemas.microsoft.com/office/drawing/2014/main" id="{7C35CA12-AA16-4EBB-BBCA-5A84DAE929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80" name="Group 423">
              <a:extLst>
                <a:ext uri="{FF2B5EF4-FFF2-40B4-BE49-F238E27FC236}">
                  <a16:creationId xmlns:a16="http://schemas.microsoft.com/office/drawing/2014/main" id="{9ED1154D-123D-4A79-96D0-41CA907D51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081" name="Line 424">
                <a:extLst>
                  <a:ext uri="{FF2B5EF4-FFF2-40B4-BE49-F238E27FC236}">
                    <a16:creationId xmlns:a16="http://schemas.microsoft.com/office/drawing/2014/main" id="{14622B4D-1CF6-4346-A4A3-F44D64A68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82" name="Line 425">
                <a:extLst>
                  <a:ext uri="{FF2B5EF4-FFF2-40B4-BE49-F238E27FC236}">
                    <a16:creationId xmlns:a16="http://schemas.microsoft.com/office/drawing/2014/main" id="{DCC68988-C1A1-4F97-ACAA-AF23AEC95C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27" name="Group 433">
            <a:extLst>
              <a:ext uri="{FF2B5EF4-FFF2-40B4-BE49-F238E27FC236}">
                <a16:creationId xmlns:a16="http://schemas.microsoft.com/office/drawing/2014/main" id="{AED223FD-9E2D-4F6C-B524-046FEA2C7043}"/>
              </a:ext>
            </a:extLst>
          </p:cNvPr>
          <p:cNvGrpSpPr>
            <a:grpSpLocks/>
          </p:cNvGrpSpPr>
          <p:nvPr/>
        </p:nvGrpSpPr>
        <p:grpSpPr bwMode="auto">
          <a:xfrm>
            <a:off x="3379788" y="5335588"/>
            <a:ext cx="228600" cy="230187"/>
            <a:chOff x="23" y="47"/>
            <a:chExt cx="144" cy="145"/>
          </a:xfrm>
        </p:grpSpPr>
        <p:grpSp>
          <p:nvGrpSpPr>
            <p:cNvPr id="6073" name="Group 434">
              <a:extLst>
                <a:ext uri="{FF2B5EF4-FFF2-40B4-BE49-F238E27FC236}">
                  <a16:creationId xmlns:a16="http://schemas.microsoft.com/office/drawing/2014/main" id="{6A2FDBE9-389F-40EF-B3CA-8FC0FB2F42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077" name="Line 435">
                <a:extLst>
                  <a:ext uri="{FF2B5EF4-FFF2-40B4-BE49-F238E27FC236}">
                    <a16:creationId xmlns:a16="http://schemas.microsoft.com/office/drawing/2014/main" id="{744A80D2-3452-4152-BBF5-DB7F12FB20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78" name="Line 436">
                <a:extLst>
                  <a:ext uri="{FF2B5EF4-FFF2-40B4-BE49-F238E27FC236}">
                    <a16:creationId xmlns:a16="http://schemas.microsoft.com/office/drawing/2014/main" id="{96BC793D-83FE-4B51-A001-C6091B381A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74" name="Group 437">
              <a:extLst>
                <a:ext uri="{FF2B5EF4-FFF2-40B4-BE49-F238E27FC236}">
                  <a16:creationId xmlns:a16="http://schemas.microsoft.com/office/drawing/2014/main" id="{848EF1BE-6C12-4B68-B245-1355BC933E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075" name="Line 438">
                <a:extLst>
                  <a:ext uri="{FF2B5EF4-FFF2-40B4-BE49-F238E27FC236}">
                    <a16:creationId xmlns:a16="http://schemas.microsoft.com/office/drawing/2014/main" id="{019A5ED0-4AA6-4387-B757-471304F923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76" name="Line 439">
                <a:extLst>
                  <a:ext uri="{FF2B5EF4-FFF2-40B4-BE49-F238E27FC236}">
                    <a16:creationId xmlns:a16="http://schemas.microsoft.com/office/drawing/2014/main" id="{41BDFC47-7487-45AF-B476-51B8E8B190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28" name="Group 440">
            <a:extLst>
              <a:ext uri="{FF2B5EF4-FFF2-40B4-BE49-F238E27FC236}">
                <a16:creationId xmlns:a16="http://schemas.microsoft.com/office/drawing/2014/main" id="{53F57F88-F0E6-430A-BCCD-06FD50752951}"/>
              </a:ext>
            </a:extLst>
          </p:cNvPr>
          <p:cNvGrpSpPr>
            <a:grpSpLocks/>
          </p:cNvGrpSpPr>
          <p:nvPr/>
        </p:nvGrpSpPr>
        <p:grpSpPr bwMode="auto">
          <a:xfrm>
            <a:off x="3076575" y="5640388"/>
            <a:ext cx="228600" cy="230187"/>
            <a:chOff x="23" y="47"/>
            <a:chExt cx="144" cy="145"/>
          </a:xfrm>
        </p:grpSpPr>
        <p:grpSp>
          <p:nvGrpSpPr>
            <p:cNvPr id="6067" name="Group 441">
              <a:extLst>
                <a:ext uri="{FF2B5EF4-FFF2-40B4-BE49-F238E27FC236}">
                  <a16:creationId xmlns:a16="http://schemas.microsoft.com/office/drawing/2014/main" id="{73D7812A-E704-47F0-88B5-14FFA1AC0C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071" name="Line 442">
                <a:extLst>
                  <a:ext uri="{FF2B5EF4-FFF2-40B4-BE49-F238E27FC236}">
                    <a16:creationId xmlns:a16="http://schemas.microsoft.com/office/drawing/2014/main" id="{136BDB25-C159-43ED-87AE-ED306B9954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72" name="Line 443">
                <a:extLst>
                  <a:ext uri="{FF2B5EF4-FFF2-40B4-BE49-F238E27FC236}">
                    <a16:creationId xmlns:a16="http://schemas.microsoft.com/office/drawing/2014/main" id="{53688E85-506E-4EEB-8082-832DA2DED2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68" name="Group 444">
              <a:extLst>
                <a:ext uri="{FF2B5EF4-FFF2-40B4-BE49-F238E27FC236}">
                  <a16:creationId xmlns:a16="http://schemas.microsoft.com/office/drawing/2014/main" id="{CE882350-F302-49CB-AAEC-98754D32B5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069" name="Line 445">
                <a:extLst>
                  <a:ext uri="{FF2B5EF4-FFF2-40B4-BE49-F238E27FC236}">
                    <a16:creationId xmlns:a16="http://schemas.microsoft.com/office/drawing/2014/main" id="{2B4A5A47-629F-42DB-B6CD-BCCE62DAE3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70" name="Line 446">
                <a:extLst>
                  <a:ext uri="{FF2B5EF4-FFF2-40B4-BE49-F238E27FC236}">
                    <a16:creationId xmlns:a16="http://schemas.microsoft.com/office/drawing/2014/main" id="{3BB58FF6-295F-473B-9918-775E065589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29" name="Group 447">
            <a:extLst>
              <a:ext uri="{FF2B5EF4-FFF2-40B4-BE49-F238E27FC236}">
                <a16:creationId xmlns:a16="http://schemas.microsoft.com/office/drawing/2014/main" id="{4F5571F0-AC54-491C-AB1E-939A4BD138BB}"/>
              </a:ext>
            </a:extLst>
          </p:cNvPr>
          <p:cNvGrpSpPr>
            <a:grpSpLocks/>
          </p:cNvGrpSpPr>
          <p:nvPr/>
        </p:nvGrpSpPr>
        <p:grpSpPr bwMode="auto">
          <a:xfrm>
            <a:off x="3381375" y="5640388"/>
            <a:ext cx="228600" cy="230187"/>
            <a:chOff x="23" y="47"/>
            <a:chExt cx="144" cy="145"/>
          </a:xfrm>
        </p:grpSpPr>
        <p:grpSp>
          <p:nvGrpSpPr>
            <p:cNvPr id="6061" name="Group 448">
              <a:extLst>
                <a:ext uri="{FF2B5EF4-FFF2-40B4-BE49-F238E27FC236}">
                  <a16:creationId xmlns:a16="http://schemas.microsoft.com/office/drawing/2014/main" id="{5DEC944D-72CB-49CF-9E28-96B09E7B07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065" name="Line 449">
                <a:extLst>
                  <a:ext uri="{FF2B5EF4-FFF2-40B4-BE49-F238E27FC236}">
                    <a16:creationId xmlns:a16="http://schemas.microsoft.com/office/drawing/2014/main" id="{D37FDF0D-5940-4C07-8AA7-A87247C0E8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66" name="Line 450">
                <a:extLst>
                  <a:ext uri="{FF2B5EF4-FFF2-40B4-BE49-F238E27FC236}">
                    <a16:creationId xmlns:a16="http://schemas.microsoft.com/office/drawing/2014/main" id="{539D6242-14DA-4CA8-BCB2-1544D7D70A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62" name="Group 451">
              <a:extLst>
                <a:ext uri="{FF2B5EF4-FFF2-40B4-BE49-F238E27FC236}">
                  <a16:creationId xmlns:a16="http://schemas.microsoft.com/office/drawing/2014/main" id="{BCB2B5FA-8169-4B75-81F9-6809F3FCBC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063" name="Line 452">
                <a:extLst>
                  <a:ext uri="{FF2B5EF4-FFF2-40B4-BE49-F238E27FC236}">
                    <a16:creationId xmlns:a16="http://schemas.microsoft.com/office/drawing/2014/main" id="{0730A9E6-15AD-4B89-A1DF-AECDA4CB7A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64" name="Line 453">
                <a:extLst>
                  <a:ext uri="{FF2B5EF4-FFF2-40B4-BE49-F238E27FC236}">
                    <a16:creationId xmlns:a16="http://schemas.microsoft.com/office/drawing/2014/main" id="{1F33D7B2-FFF0-4EEB-8812-9D386F3D4F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4230" name="Rectangle 455">
            <a:extLst>
              <a:ext uri="{FF2B5EF4-FFF2-40B4-BE49-F238E27FC236}">
                <a16:creationId xmlns:a16="http://schemas.microsoft.com/office/drawing/2014/main" id="{A5AB4203-FAB1-4C72-B73B-2ECAF5EEE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31" name="Rectangle 456">
            <a:extLst>
              <a:ext uri="{FF2B5EF4-FFF2-40B4-BE49-F238E27FC236}">
                <a16:creationId xmlns:a16="http://schemas.microsoft.com/office/drawing/2014/main" id="{2733FE28-728F-430E-B5D8-BEB2C9B25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32" name="Rectangle 457">
            <a:extLst>
              <a:ext uri="{FF2B5EF4-FFF2-40B4-BE49-F238E27FC236}">
                <a16:creationId xmlns:a16="http://schemas.microsoft.com/office/drawing/2014/main" id="{213569A2-B792-4223-B3D1-4F07BBC82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5" y="56419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33" name="Rectangle 458">
            <a:extLst>
              <a:ext uri="{FF2B5EF4-FFF2-40B4-BE49-F238E27FC236}">
                <a16:creationId xmlns:a16="http://schemas.microsoft.com/office/drawing/2014/main" id="{31EF9869-11A4-42FF-B982-514175FE3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0975" y="5032375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34" name="Rectangle 459">
            <a:extLst>
              <a:ext uri="{FF2B5EF4-FFF2-40B4-BE49-F238E27FC236}">
                <a16:creationId xmlns:a16="http://schemas.microsoft.com/office/drawing/2014/main" id="{06FFCDB5-7FB3-4454-BBBF-9BDFFF73D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09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35" name="Rectangle 460">
            <a:extLst>
              <a:ext uri="{FF2B5EF4-FFF2-40B4-BE49-F238E27FC236}">
                <a16:creationId xmlns:a16="http://schemas.microsoft.com/office/drawing/2014/main" id="{5E74312B-DAD7-485D-9BD4-A3E9D2694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09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36" name="Rectangle 461">
            <a:extLst>
              <a:ext uri="{FF2B5EF4-FFF2-40B4-BE49-F238E27FC236}">
                <a16:creationId xmlns:a16="http://schemas.microsoft.com/office/drawing/2014/main" id="{8995DE8F-3BB3-4518-816D-A235EC878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37" name="Rectangle 462">
            <a:extLst>
              <a:ext uri="{FF2B5EF4-FFF2-40B4-BE49-F238E27FC236}">
                <a16:creationId xmlns:a16="http://schemas.microsoft.com/office/drawing/2014/main" id="{D5B3DB72-3791-43A8-B056-9635DA770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53371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38" name="Rectangle 463">
            <a:extLst>
              <a:ext uri="{FF2B5EF4-FFF2-40B4-BE49-F238E27FC236}">
                <a16:creationId xmlns:a16="http://schemas.microsoft.com/office/drawing/2014/main" id="{0AC1172D-BF8E-4801-8974-7737A2A8D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39" name="Rectangle 464">
            <a:extLst>
              <a:ext uri="{FF2B5EF4-FFF2-40B4-BE49-F238E27FC236}">
                <a16:creationId xmlns:a16="http://schemas.microsoft.com/office/drawing/2014/main" id="{533171DC-E3BE-439C-B350-D39F8CCAA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05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40" name="Rectangle 465">
            <a:extLst>
              <a:ext uri="{FF2B5EF4-FFF2-40B4-BE49-F238E27FC236}">
                <a16:creationId xmlns:a16="http://schemas.microsoft.com/office/drawing/2014/main" id="{4623F2A2-7299-457E-8676-829014CA4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05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41" name="Rectangle 466">
            <a:extLst>
              <a:ext uri="{FF2B5EF4-FFF2-40B4-BE49-F238E27FC236}">
                <a16:creationId xmlns:a16="http://schemas.microsoft.com/office/drawing/2014/main" id="{11442E67-49B7-4F28-A62F-196FBD890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05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4242" name="Group 471">
            <a:extLst>
              <a:ext uri="{FF2B5EF4-FFF2-40B4-BE49-F238E27FC236}">
                <a16:creationId xmlns:a16="http://schemas.microsoft.com/office/drawing/2014/main" id="{B87EE122-1289-477B-9F2C-389BA2598BE3}"/>
              </a:ext>
            </a:extLst>
          </p:cNvPr>
          <p:cNvGrpSpPr>
            <a:grpSpLocks/>
          </p:cNvGrpSpPr>
          <p:nvPr/>
        </p:nvGrpSpPr>
        <p:grpSpPr bwMode="auto">
          <a:xfrm>
            <a:off x="3990975" y="5029200"/>
            <a:ext cx="228600" cy="230188"/>
            <a:chOff x="23" y="47"/>
            <a:chExt cx="144" cy="145"/>
          </a:xfrm>
        </p:grpSpPr>
        <p:grpSp>
          <p:nvGrpSpPr>
            <p:cNvPr id="6055" name="Group 472">
              <a:extLst>
                <a:ext uri="{FF2B5EF4-FFF2-40B4-BE49-F238E27FC236}">
                  <a16:creationId xmlns:a16="http://schemas.microsoft.com/office/drawing/2014/main" id="{53363999-2355-4CEB-B408-F51BB048CE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059" name="Line 473">
                <a:extLst>
                  <a:ext uri="{FF2B5EF4-FFF2-40B4-BE49-F238E27FC236}">
                    <a16:creationId xmlns:a16="http://schemas.microsoft.com/office/drawing/2014/main" id="{A93558C4-B06C-4644-820A-7388FDA2F6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60" name="Line 474">
                <a:extLst>
                  <a:ext uri="{FF2B5EF4-FFF2-40B4-BE49-F238E27FC236}">
                    <a16:creationId xmlns:a16="http://schemas.microsoft.com/office/drawing/2014/main" id="{DD049376-5CC9-4E30-81C1-4444197A52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56" name="Group 475">
              <a:extLst>
                <a:ext uri="{FF2B5EF4-FFF2-40B4-BE49-F238E27FC236}">
                  <a16:creationId xmlns:a16="http://schemas.microsoft.com/office/drawing/2014/main" id="{4BF0E1C8-65A6-4090-838F-B71F343CE2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057" name="Line 476">
                <a:extLst>
                  <a:ext uri="{FF2B5EF4-FFF2-40B4-BE49-F238E27FC236}">
                    <a16:creationId xmlns:a16="http://schemas.microsoft.com/office/drawing/2014/main" id="{F7C3D756-29EE-4D81-9157-FBE1FBF8E7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58" name="Line 477">
                <a:extLst>
                  <a:ext uri="{FF2B5EF4-FFF2-40B4-BE49-F238E27FC236}">
                    <a16:creationId xmlns:a16="http://schemas.microsoft.com/office/drawing/2014/main" id="{EADCBA3C-E149-46F8-BF00-C76B6D497D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43" name="Group 478">
            <a:extLst>
              <a:ext uri="{FF2B5EF4-FFF2-40B4-BE49-F238E27FC236}">
                <a16:creationId xmlns:a16="http://schemas.microsoft.com/office/drawing/2014/main" id="{538DBD8C-45DC-47F5-8C0C-0566D55D17AB}"/>
              </a:ext>
            </a:extLst>
          </p:cNvPr>
          <p:cNvGrpSpPr>
            <a:grpSpLocks/>
          </p:cNvGrpSpPr>
          <p:nvPr/>
        </p:nvGrpSpPr>
        <p:grpSpPr bwMode="auto">
          <a:xfrm>
            <a:off x="3684588" y="5640388"/>
            <a:ext cx="228600" cy="230187"/>
            <a:chOff x="23" y="47"/>
            <a:chExt cx="144" cy="145"/>
          </a:xfrm>
        </p:grpSpPr>
        <p:grpSp>
          <p:nvGrpSpPr>
            <p:cNvPr id="6049" name="Group 479">
              <a:extLst>
                <a:ext uri="{FF2B5EF4-FFF2-40B4-BE49-F238E27FC236}">
                  <a16:creationId xmlns:a16="http://schemas.microsoft.com/office/drawing/2014/main" id="{2B0E7B2C-C957-40BC-811C-4F6D9A1CD8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053" name="Line 480">
                <a:extLst>
                  <a:ext uri="{FF2B5EF4-FFF2-40B4-BE49-F238E27FC236}">
                    <a16:creationId xmlns:a16="http://schemas.microsoft.com/office/drawing/2014/main" id="{6DEF119F-9355-4EF8-9ACF-B33A072FAC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54" name="Line 481">
                <a:extLst>
                  <a:ext uri="{FF2B5EF4-FFF2-40B4-BE49-F238E27FC236}">
                    <a16:creationId xmlns:a16="http://schemas.microsoft.com/office/drawing/2014/main" id="{FB67DF48-484C-4413-8507-2AC0B37E5D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50" name="Group 482">
              <a:extLst>
                <a:ext uri="{FF2B5EF4-FFF2-40B4-BE49-F238E27FC236}">
                  <a16:creationId xmlns:a16="http://schemas.microsoft.com/office/drawing/2014/main" id="{CD9D6F9F-2D8C-40C5-9B8E-254C2A4CE3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051" name="Line 483">
                <a:extLst>
                  <a:ext uri="{FF2B5EF4-FFF2-40B4-BE49-F238E27FC236}">
                    <a16:creationId xmlns:a16="http://schemas.microsoft.com/office/drawing/2014/main" id="{38AB3DAB-BAEA-4F5F-853A-EF136FE7ED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52" name="Line 484">
                <a:extLst>
                  <a:ext uri="{FF2B5EF4-FFF2-40B4-BE49-F238E27FC236}">
                    <a16:creationId xmlns:a16="http://schemas.microsoft.com/office/drawing/2014/main" id="{29BB58BD-8953-4190-B7A7-5B3F83B3CF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44" name="Group 492">
            <a:extLst>
              <a:ext uri="{FF2B5EF4-FFF2-40B4-BE49-F238E27FC236}">
                <a16:creationId xmlns:a16="http://schemas.microsoft.com/office/drawing/2014/main" id="{7054A674-79CF-4D61-96B2-10F01B2F1695}"/>
              </a:ext>
            </a:extLst>
          </p:cNvPr>
          <p:cNvGrpSpPr>
            <a:grpSpLocks/>
          </p:cNvGrpSpPr>
          <p:nvPr/>
        </p:nvGrpSpPr>
        <p:grpSpPr bwMode="auto">
          <a:xfrm>
            <a:off x="4294188" y="5335588"/>
            <a:ext cx="228600" cy="230187"/>
            <a:chOff x="23" y="47"/>
            <a:chExt cx="144" cy="145"/>
          </a:xfrm>
        </p:grpSpPr>
        <p:grpSp>
          <p:nvGrpSpPr>
            <p:cNvPr id="6043" name="Group 493">
              <a:extLst>
                <a:ext uri="{FF2B5EF4-FFF2-40B4-BE49-F238E27FC236}">
                  <a16:creationId xmlns:a16="http://schemas.microsoft.com/office/drawing/2014/main" id="{1318CE33-D23D-44A8-B1F4-708C7CFFBE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047" name="Line 494">
                <a:extLst>
                  <a:ext uri="{FF2B5EF4-FFF2-40B4-BE49-F238E27FC236}">
                    <a16:creationId xmlns:a16="http://schemas.microsoft.com/office/drawing/2014/main" id="{4D875062-3C13-4995-B8D3-F3D7B9D47C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48" name="Line 495">
                <a:extLst>
                  <a:ext uri="{FF2B5EF4-FFF2-40B4-BE49-F238E27FC236}">
                    <a16:creationId xmlns:a16="http://schemas.microsoft.com/office/drawing/2014/main" id="{FAE50FB5-E17F-4559-B2BE-344479BFE9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44" name="Group 496">
              <a:extLst>
                <a:ext uri="{FF2B5EF4-FFF2-40B4-BE49-F238E27FC236}">
                  <a16:creationId xmlns:a16="http://schemas.microsoft.com/office/drawing/2014/main" id="{ED741011-D0A0-4070-8A75-A86EF201DD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045" name="Line 497">
                <a:extLst>
                  <a:ext uri="{FF2B5EF4-FFF2-40B4-BE49-F238E27FC236}">
                    <a16:creationId xmlns:a16="http://schemas.microsoft.com/office/drawing/2014/main" id="{1B46187E-D666-4258-AD8D-91976990A6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46" name="Line 498">
                <a:extLst>
                  <a:ext uri="{FF2B5EF4-FFF2-40B4-BE49-F238E27FC236}">
                    <a16:creationId xmlns:a16="http://schemas.microsoft.com/office/drawing/2014/main" id="{C5C525CB-291B-44C9-8CB2-2E5C539FE2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45" name="Group 506">
            <a:extLst>
              <a:ext uri="{FF2B5EF4-FFF2-40B4-BE49-F238E27FC236}">
                <a16:creationId xmlns:a16="http://schemas.microsoft.com/office/drawing/2014/main" id="{B63600C6-2444-4E36-BA5E-2A9DA4127A2D}"/>
              </a:ext>
            </a:extLst>
          </p:cNvPr>
          <p:cNvGrpSpPr>
            <a:grpSpLocks/>
          </p:cNvGrpSpPr>
          <p:nvPr/>
        </p:nvGrpSpPr>
        <p:grpSpPr bwMode="auto">
          <a:xfrm>
            <a:off x="3684588" y="5030788"/>
            <a:ext cx="228600" cy="230187"/>
            <a:chOff x="23" y="47"/>
            <a:chExt cx="144" cy="145"/>
          </a:xfrm>
        </p:grpSpPr>
        <p:grpSp>
          <p:nvGrpSpPr>
            <p:cNvPr id="6037" name="Group 507">
              <a:extLst>
                <a:ext uri="{FF2B5EF4-FFF2-40B4-BE49-F238E27FC236}">
                  <a16:creationId xmlns:a16="http://schemas.microsoft.com/office/drawing/2014/main" id="{1E15D034-3D1D-4248-87C8-653F528F82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041" name="Line 508">
                <a:extLst>
                  <a:ext uri="{FF2B5EF4-FFF2-40B4-BE49-F238E27FC236}">
                    <a16:creationId xmlns:a16="http://schemas.microsoft.com/office/drawing/2014/main" id="{DEFF6F77-C167-4295-BE4A-B63794C6D5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42" name="Line 509">
                <a:extLst>
                  <a:ext uri="{FF2B5EF4-FFF2-40B4-BE49-F238E27FC236}">
                    <a16:creationId xmlns:a16="http://schemas.microsoft.com/office/drawing/2014/main" id="{642DE2AB-86CA-44BD-960D-2D030A2745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38" name="Group 510">
              <a:extLst>
                <a:ext uri="{FF2B5EF4-FFF2-40B4-BE49-F238E27FC236}">
                  <a16:creationId xmlns:a16="http://schemas.microsoft.com/office/drawing/2014/main" id="{ECD8B935-5196-457B-8161-6E019BA581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039" name="Line 511">
                <a:extLst>
                  <a:ext uri="{FF2B5EF4-FFF2-40B4-BE49-F238E27FC236}">
                    <a16:creationId xmlns:a16="http://schemas.microsoft.com/office/drawing/2014/main" id="{059B3550-1287-4C47-915E-1968B9339F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40" name="Line 512">
                <a:extLst>
                  <a:ext uri="{FF2B5EF4-FFF2-40B4-BE49-F238E27FC236}">
                    <a16:creationId xmlns:a16="http://schemas.microsoft.com/office/drawing/2014/main" id="{D9410DF4-17DE-445A-B4CE-2F8932FBDF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46" name="Group 513">
            <a:extLst>
              <a:ext uri="{FF2B5EF4-FFF2-40B4-BE49-F238E27FC236}">
                <a16:creationId xmlns:a16="http://schemas.microsoft.com/office/drawing/2014/main" id="{93BC902E-A1E8-4C28-BE2B-E4FDED06DBFA}"/>
              </a:ext>
            </a:extLst>
          </p:cNvPr>
          <p:cNvGrpSpPr>
            <a:grpSpLocks/>
          </p:cNvGrpSpPr>
          <p:nvPr/>
        </p:nvGrpSpPr>
        <p:grpSpPr bwMode="auto">
          <a:xfrm>
            <a:off x="3686175" y="5335588"/>
            <a:ext cx="228600" cy="230187"/>
            <a:chOff x="23" y="47"/>
            <a:chExt cx="144" cy="145"/>
          </a:xfrm>
        </p:grpSpPr>
        <p:grpSp>
          <p:nvGrpSpPr>
            <p:cNvPr id="6031" name="Group 514">
              <a:extLst>
                <a:ext uri="{FF2B5EF4-FFF2-40B4-BE49-F238E27FC236}">
                  <a16:creationId xmlns:a16="http://schemas.microsoft.com/office/drawing/2014/main" id="{79F5D599-EAA1-49DE-B327-86315AE539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035" name="Line 515">
                <a:extLst>
                  <a:ext uri="{FF2B5EF4-FFF2-40B4-BE49-F238E27FC236}">
                    <a16:creationId xmlns:a16="http://schemas.microsoft.com/office/drawing/2014/main" id="{084C8756-3E58-486A-88B6-A1420AFB1C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36" name="Line 516">
                <a:extLst>
                  <a:ext uri="{FF2B5EF4-FFF2-40B4-BE49-F238E27FC236}">
                    <a16:creationId xmlns:a16="http://schemas.microsoft.com/office/drawing/2014/main" id="{6782C64F-8E32-432C-A49E-F36285A297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32" name="Group 517">
              <a:extLst>
                <a:ext uri="{FF2B5EF4-FFF2-40B4-BE49-F238E27FC236}">
                  <a16:creationId xmlns:a16="http://schemas.microsoft.com/office/drawing/2014/main" id="{9BAB77AE-6C9C-4A75-8A27-ABADBE6F1C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033" name="Line 518">
                <a:extLst>
                  <a:ext uri="{FF2B5EF4-FFF2-40B4-BE49-F238E27FC236}">
                    <a16:creationId xmlns:a16="http://schemas.microsoft.com/office/drawing/2014/main" id="{E5A085B3-AE9B-4064-94D3-697F626B8B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34" name="Line 519">
                <a:extLst>
                  <a:ext uri="{FF2B5EF4-FFF2-40B4-BE49-F238E27FC236}">
                    <a16:creationId xmlns:a16="http://schemas.microsoft.com/office/drawing/2014/main" id="{F1A234BF-3B15-4ED9-B7B3-54EA9FA4E0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47" name="Group 520">
            <a:extLst>
              <a:ext uri="{FF2B5EF4-FFF2-40B4-BE49-F238E27FC236}">
                <a16:creationId xmlns:a16="http://schemas.microsoft.com/office/drawing/2014/main" id="{74308444-053E-4DD3-883B-57E2C8F2A117}"/>
              </a:ext>
            </a:extLst>
          </p:cNvPr>
          <p:cNvGrpSpPr>
            <a:grpSpLocks/>
          </p:cNvGrpSpPr>
          <p:nvPr/>
        </p:nvGrpSpPr>
        <p:grpSpPr bwMode="auto">
          <a:xfrm>
            <a:off x="3990975" y="5337175"/>
            <a:ext cx="228600" cy="230188"/>
            <a:chOff x="23" y="47"/>
            <a:chExt cx="144" cy="145"/>
          </a:xfrm>
        </p:grpSpPr>
        <p:grpSp>
          <p:nvGrpSpPr>
            <p:cNvPr id="6025" name="Group 521">
              <a:extLst>
                <a:ext uri="{FF2B5EF4-FFF2-40B4-BE49-F238E27FC236}">
                  <a16:creationId xmlns:a16="http://schemas.microsoft.com/office/drawing/2014/main" id="{E5E83E5F-8537-404F-ADC4-E5444C8C28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029" name="Line 522">
                <a:extLst>
                  <a:ext uri="{FF2B5EF4-FFF2-40B4-BE49-F238E27FC236}">
                    <a16:creationId xmlns:a16="http://schemas.microsoft.com/office/drawing/2014/main" id="{19FD5681-B54E-4BAF-A370-63BD61271C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30" name="Line 523">
                <a:extLst>
                  <a:ext uri="{FF2B5EF4-FFF2-40B4-BE49-F238E27FC236}">
                    <a16:creationId xmlns:a16="http://schemas.microsoft.com/office/drawing/2014/main" id="{987364CA-1F63-4B21-A222-E1E81CE478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26" name="Group 524">
              <a:extLst>
                <a:ext uri="{FF2B5EF4-FFF2-40B4-BE49-F238E27FC236}">
                  <a16:creationId xmlns:a16="http://schemas.microsoft.com/office/drawing/2014/main" id="{8D7EBAD3-E9E7-48F5-B354-CD67814F70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027" name="Line 525">
                <a:extLst>
                  <a:ext uri="{FF2B5EF4-FFF2-40B4-BE49-F238E27FC236}">
                    <a16:creationId xmlns:a16="http://schemas.microsoft.com/office/drawing/2014/main" id="{8A91BFF3-197A-430C-85FC-CEBED88B1D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28" name="Line 526">
                <a:extLst>
                  <a:ext uri="{FF2B5EF4-FFF2-40B4-BE49-F238E27FC236}">
                    <a16:creationId xmlns:a16="http://schemas.microsoft.com/office/drawing/2014/main" id="{FBA222CD-991F-4B81-94A3-1C00E6049D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48" name="Group 527">
            <a:extLst>
              <a:ext uri="{FF2B5EF4-FFF2-40B4-BE49-F238E27FC236}">
                <a16:creationId xmlns:a16="http://schemas.microsoft.com/office/drawing/2014/main" id="{63F14B03-540C-4037-873D-4C4A120518FC}"/>
              </a:ext>
            </a:extLst>
          </p:cNvPr>
          <p:cNvGrpSpPr>
            <a:grpSpLocks/>
          </p:cNvGrpSpPr>
          <p:nvPr/>
        </p:nvGrpSpPr>
        <p:grpSpPr bwMode="auto">
          <a:xfrm>
            <a:off x="3990975" y="5640388"/>
            <a:ext cx="228600" cy="230187"/>
            <a:chOff x="23" y="47"/>
            <a:chExt cx="144" cy="145"/>
          </a:xfrm>
        </p:grpSpPr>
        <p:grpSp>
          <p:nvGrpSpPr>
            <p:cNvPr id="6019" name="Group 528">
              <a:extLst>
                <a:ext uri="{FF2B5EF4-FFF2-40B4-BE49-F238E27FC236}">
                  <a16:creationId xmlns:a16="http://schemas.microsoft.com/office/drawing/2014/main" id="{3B40AB3E-C482-4406-A066-E3B2123FF0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023" name="Line 529">
                <a:extLst>
                  <a:ext uri="{FF2B5EF4-FFF2-40B4-BE49-F238E27FC236}">
                    <a16:creationId xmlns:a16="http://schemas.microsoft.com/office/drawing/2014/main" id="{88439707-20A0-4D41-8C67-8DEE44CF10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24" name="Line 530">
                <a:extLst>
                  <a:ext uri="{FF2B5EF4-FFF2-40B4-BE49-F238E27FC236}">
                    <a16:creationId xmlns:a16="http://schemas.microsoft.com/office/drawing/2014/main" id="{CA4497AC-F943-4779-9024-42E35640FA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20" name="Group 531">
              <a:extLst>
                <a:ext uri="{FF2B5EF4-FFF2-40B4-BE49-F238E27FC236}">
                  <a16:creationId xmlns:a16="http://schemas.microsoft.com/office/drawing/2014/main" id="{810D07BF-AB08-4471-AD40-012CD83355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021" name="Line 532">
                <a:extLst>
                  <a:ext uri="{FF2B5EF4-FFF2-40B4-BE49-F238E27FC236}">
                    <a16:creationId xmlns:a16="http://schemas.microsoft.com/office/drawing/2014/main" id="{B9850EA3-ECCA-4764-8587-BBC0AF1540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22" name="Line 533">
                <a:extLst>
                  <a:ext uri="{FF2B5EF4-FFF2-40B4-BE49-F238E27FC236}">
                    <a16:creationId xmlns:a16="http://schemas.microsoft.com/office/drawing/2014/main" id="{A4A333AB-480E-4464-A394-CD27BD33C7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49" name="Group 541">
            <a:extLst>
              <a:ext uri="{FF2B5EF4-FFF2-40B4-BE49-F238E27FC236}">
                <a16:creationId xmlns:a16="http://schemas.microsoft.com/office/drawing/2014/main" id="{AFDD2C3C-5E1C-4C27-921B-0F9E7E030589}"/>
              </a:ext>
            </a:extLst>
          </p:cNvPr>
          <p:cNvGrpSpPr>
            <a:grpSpLocks/>
          </p:cNvGrpSpPr>
          <p:nvPr/>
        </p:nvGrpSpPr>
        <p:grpSpPr bwMode="auto">
          <a:xfrm>
            <a:off x="4295775" y="5030788"/>
            <a:ext cx="228600" cy="230187"/>
            <a:chOff x="23" y="47"/>
            <a:chExt cx="144" cy="145"/>
          </a:xfrm>
        </p:grpSpPr>
        <p:grpSp>
          <p:nvGrpSpPr>
            <p:cNvPr id="6013" name="Group 542">
              <a:extLst>
                <a:ext uri="{FF2B5EF4-FFF2-40B4-BE49-F238E27FC236}">
                  <a16:creationId xmlns:a16="http://schemas.microsoft.com/office/drawing/2014/main" id="{1C5F8FD2-C9F0-4738-842E-7659E62DD7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017" name="Line 543">
                <a:extLst>
                  <a:ext uri="{FF2B5EF4-FFF2-40B4-BE49-F238E27FC236}">
                    <a16:creationId xmlns:a16="http://schemas.microsoft.com/office/drawing/2014/main" id="{B6E18D56-4AD4-42D6-AA6D-805BF7D0CB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18" name="Line 544">
                <a:extLst>
                  <a:ext uri="{FF2B5EF4-FFF2-40B4-BE49-F238E27FC236}">
                    <a16:creationId xmlns:a16="http://schemas.microsoft.com/office/drawing/2014/main" id="{2082FD31-83EA-4A4A-929B-84706CFCAD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14" name="Group 545">
              <a:extLst>
                <a:ext uri="{FF2B5EF4-FFF2-40B4-BE49-F238E27FC236}">
                  <a16:creationId xmlns:a16="http://schemas.microsoft.com/office/drawing/2014/main" id="{48153B7B-DBFB-47C9-887E-2D18B49D7D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015" name="Line 546">
                <a:extLst>
                  <a:ext uri="{FF2B5EF4-FFF2-40B4-BE49-F238E27FC236}">
                    <a16:creationId xmlns:a16="http://schemas.microsoft.com/office/drawing/2014/main" id="{24575FA3-A8F2-49BD-A437-D9326EA7F6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16" name="Line 547">
                <a:extLst>
                  <a:ext uri="{FF2B5EF4-FFF2-40B4-BE49-F238E27FC236}">
                    <a16:creationId xmlns:a16="http://schemas.microsoft.com/office/drawing/2014/main" id="{6A25A2F8-9ABE-4175-9AC7-2EF850450D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50" name="Group 548">
            <a:extLst>
              <a:ext uri="{FF2B5EF4-FFF2-40B4-BE49-F238E27FC236}">
                <a16:creationId xmlns:a16="http://schemas.microsoft.com/office/drawing/2014/main" id="{FE1D98F9-3788-4F92-A3AC-164C67FE97B6}"/>
              </a:ext>
            </a:extLst>
          </p:cNvPr>
          <p:cNvGrpSpPr>
            <a:grpSpLocks/>
          </p:cNvGrpSpPr>
          <p:nvPr/>
        </p:nvGrpSpPr>
        <p:grpSpPr bwMode="auto">
          <a:xfrm>
            <a:off x="4294188" y="5640388"/>
            <a:ext cx="228600" cy="230187"/>
            <a:chOff x="23" y="47"/>
            <a:chExt cx="144" cy="145"/>
          </a:xfrm>
        </p:grpSpPr>
        <p:grpSp>
          <p:nvGrpSpPr>
            <p:cNvPr id="6007" name="Group 549">
              <a:extLst>
                <a:ext uri="{FF2B5EF4-FFF2-40B4-BE49-F238E27FC236}">
                  <a16:creationId xmlns:a16="http://schemas.microsoft.com/office/drawing/2014/main" id="{FB1F8A75-91F3-4ED1-80E0-5B6F59118D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011" name="Line 550">
                <a:extLst>
                  <a:ext uri="{FF2B5EF4-FFF2-40B4-BE49-F238E27FC236}">
                    <a16:creationId xmlns:a16="http://schemas.microsoft.com/office/drawing/2014/main" id="{E1C14582-9125-4E7D-954A-CFF2E93E2B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12" name="Line 551">
                <a:extLst>
                  <a:ext uri="{FF2B5EF4-FFF2-40B4-BE49-F238E27FC236}">
                    <a16:creationId xmlns:a16="http://schemas.microsoft.com/office/drawing/2014/main" id="{CDBD7D56-A8E5-43AC-937B-F3CCFB914B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08" name="Group 552">
              <a:extLst>
                <a:ext uri="{FF2B5EF4-FFF2-40B4-BE49-F238E27FC236}">
                  <a16:creationId xmlns:a16="http://schemas.microsoft.com/office/drawing/2014/main" id="{17508FAF-FB42-4BFB-AE20-656B78DB92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009" name="Line 553">
                <a:extLst>
                  <a:ext uri="{FF2B5EF4-FFF2-40B4-BE49-F238E27FC236}">
                    <a16:creationId xmlns:a16="http://schemas.microsoft.com/office/drawing/2014/main" id="{A0C653B8-AE2F-4917-95C8-3A14306E37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10" name="Line 554">
                <a:extLst>
                  <a:ext uri="{FF2B5EF4-FFF2-40B4-BE49-F238E27FC236}">
                    <a16:creationId xmlns:a16="http://schemas.microsoft.com/office/drawing/2014/main" id="{F484A740-406C-4D97-A55E-E3168C91F5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51" name="Group 555">
            <a:extLst>
              <a:ext uri="{FF2B5EF4-FFF2-40B4-BE49-F238E27FC236}">
                <a16:creationId xmlns:a16="http://schemas.microsoft.com/office/drawing/2014/main" id="{267B0160-0830-4C71-9D17-1225EE89D3B9}"/>
              </a:ext>
            </a:extLst>
          </p:cNvPr>
          <p:cNvGrpSpPr>
            <a:grpSpLocks/>
          </p:cNvGrpSpPr>
          <p:nvPr/>
        </p:nvGrpSpPr>
        <p:grpSpPr bwMode="auto">
          <a:xfrm>
            <a:off x="4598988" y="5640388"/>
            <a:ext cx="228600" cy="230187"/>
            <a:chOff x="23" y="47"/>
            <a:chExt cx="144" cy="145"/>
          </a:xfrm>
        </p:grpSpPr>
        <p:grpSp>
          <p:nvGrpSpPr>
            <p:cNvPr id="6001" name="Group 556">
              <a:extLst>
                <a:ext uri="{FF2B5EF4-FFF2-40B4-BE49-F238E27FC236}">
                  <a16:creationId xmlns:a16="http://schemas.microsoft.com/office/drawing/2014/main" id="{3D355866-92FB-4891-A912-C4A172F4D2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6005" name="Line 557">
                <a:extLst>
                  <a:ext uri="{FF2B5EF4-FFF2-40B4-BE49-F238E27FC236}">
                    <a16:creationId xmlns:a16="http://schemas.microsoft.com/office/drawing/2014/main" id="{DC9FE148-2328-4C4C-A73A-9A7EDB55F2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06" name="Line 558">
                <a:extLst>
                  <a:ext uri="{FF2B5EF4-FFF2-40B4-BE49-F238E27FC236}">
                    <a16:creationId xmlns:a16="http://schemas.microsoft.com/office/drawing/2014/main" id="{76EE9F7E-FF15-4E30-8444-142AC75E72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002" name="Group 559">
              <a:extLst>
                <a:ext uri="{FF2B5EF4-FFF2-40B4-BE49-F238E27FC236}">
                  <a16:creationId xmlns:a16="http://schemas.microsoft.com/office/drawing/2014/main" id="{EDCAD7F7-FB40-443E-898B-D3764E9830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6003" name="Line 560">
                <a:extLst>
                  <a:ext uri="{FF2B5EF4-FFF2-40B4-BE49-F238E27FC236}">
                    <a16:creationId xmlns:a16="http://schemas.microsoft.com/office/drawing/2014/main" id="{8A6CE280-B3A9-467B-BC0E-EBBEF2A569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04" name="Line 561">
                <a:extLst>
                  <a:ext uri="{FF2B5EF4-FFF2-40B4-BE49-F238E27FC236}">
                    <a16:creationId xmlns:a16="http://schemas.microsoft.com/office/drawing/2014/main" id="{6F645FB7-826A-40BF-9C7F-17D4BD6BD8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52" name="Group 562">
            <a:extLst>
              <a:ext uri="{FF2B5EF4-FFF2-40B4-BE49-F238E27FC236}">
                <a16:creationId xmlns:a16="http://schemas.microsoft.com/office/drawing/2014/main" id="{BE04C5B5-96D4-4483-ABF4-70F7DCFFD0D3}"/>
              </a:ext>
            </a:extLst>
          </p:cNvPr>
          <p:cNvGrpSpPr>
            <a:grpSpLocks/>
          </p:cNvGrpSpPr>
          <p:nvPr/>
        </p:nvGrpSpPr>
        <p:grpSpPr bwMode="auto">
          <a:xfrm>
            <a:off x="4598988" y="5335588"/>
            <a:ext cx="228600" cy="230187"/>
            <a:chOff x="23" y="47"/>
            <a:chExt cx="144" cy="145"/>
          </a:xfrm>
        </p:grpSpPr>
        <p:grpSp>
          <p:nvGrpSpPr>
            <p:cNvPr id="5995" name="Group 563">
              <a:extLst>
                <a:ext uri="{FF2B5EF4-FFF2-40B4-BE49-F238E27FC236}">
                  <a16:creationId xmlns:a16="http://schemas.microsoft.com/office/drawing/2014/main" id="{44ACBD2E-B4E0-4455-B959-EDFB039F6F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999" name="Line 564">
                <a:extLst>
                  <a:ext uri="{FF2B5EF4-FFF2-40B4-BE49-F238E27FC236}">
                    <a16:creationId xmlns:a16="http://schemas.microsoft.com/office/drawing/2014/main" id="{3B5C306A-8E92-475D-9890-7B635BFA95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00" name="Line 565">
                <a:extLst>
                  <a:ext uri="{FF2B5EF4-FFF2-40B4-BE49-F238E27FC236}">
                    <a16:creationId xmlns:a16="http://schemas.microsoft.com/office/drawing/2014/main" id="{B8E78AFC-9B4B-454A-82B7-88E27505C2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996" name="Group 566">
              <a:extLst>
                <a:ext uri="{FF2B5EF4-FFF2-40B4-BE49-F238E27FC236}">
                  <a16:creationId xmlns:a16="http://schemas.microsoft.com/office/drawing/2014/main" id="{9EF0E3D7-9A08-450F-84A1-5F20E3A0A7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997" name="Line 567">
                <a:extLst>
                  <a:ext uri="{FF2B5EF4-FFF2-40B4-BE49-F238E27FC236}">
                    <a16:creationId xmlns:a16="http://schemas.microsoft.com/office/drawing/2014/main" id="{C9C42044-3E67-4499-BB0E-90C05A35DD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98" name="Line 568">
                <a:extLst>
                  <a:ext uri="{FF2B5EF4-FFF2-40B4-BE49-F238E27FC236}">
                    <a16:creationId xmlns:a16="http://schemas.microsoft.com/office/drawing/2014/main" id="{2862C2F4-DCEC-41ED-A3B0-7741406371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53" name="Group 569">
            <a:extLst>
              <a:ext uri="{FF2B5EF4-FFF2-40B4-BE49-F238E27FC236}">
                <a16:creationId xmlns:a16="http://schemas.microsoft.com/office/drawing/2014/main" id="{317E0800-93CC-4B90-AFE2-F069D93CA59D}"/>
              </a:ext>
            </a:extLst>
          </p:cNvPr>
          <p:cNvGrpSpPr>
            <a:grpSpLocks/>
          </p:cNvGrpSpPr>
          <p:nvPr/>
        </p:nvGrpSpPr>
        <p:grpSpPr bwMode="auto">
          <a:xfrm>
            <a:off x="4600575" y="5030788"/>
            <a:ext cx="228600" cy="230187"/>
            <a:chOff x="23" y="47"/>
            <a:chExt cx="144" cy="145"/>
          </a:xfrm>
        </p:grpSpPr>
        <p:grpSp>
          <p:nvGrpSpPr>
            <p:cNvPr id="5989" name="Group 570">
              <a:extLst>
                <a:ext uri="{FF2B5EF4-FFF2-40B4-BE49-F238E27FC236}">
                  <a16:creationId xmlns:a16="http://schemas.microsoft.com/office/drawing/2014/main" id="{20B83DB6-7140-44FC-8906-31B69933D5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993" name="Line 571">
                <a:extLst>
                  <a:ext uri="{FF2B5EF4-FFF2-40B4-BE49-F238E27FC236}">
                    <a16:creationId xmlns:a16="http://schemas.microsoft.com/office/drawing/2014/main" id="{C402D965-A6E6-45A3-BFC3-602C42D479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94" name="Line 572">
                <a:extLst>
                  <a:ext uri="{FF2B5EF4-FFF2-40B4-BE49-F238E27FC236}">
                    <a16:creationId xmlns:a16="http://schemas.microsoft.com/office/drawing/2014/main" id="{F0439219-1325-4947-827C-51E6210399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990" name="Group 573">
              <a:extLst>
                <a:ext uri="{FF2B5EF4-FFF2-40B4-BE49-F238E27FC236}">
                  <a16:creationId xmlns:a16="http://schemas.microsoft.com/office/drawing/2014/main" id="{A3E7DC19-16A0-4B20-8FE1-5C62D28F3F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991" name="Line 574">
                <a:extLst>
                  <a:ext uri="{FF2B5EF4-FFF2-40B4-BE49-F238E27FC236}">
                    <a16:creationId xmlns:a16="http://schemas.microsoft.com/office/drawing/2014/main" id="{68C2E0D3-3B2A-4602-8389-890207B2C1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92" name="Line 575">
                <a:extLst>
                  <a:ext uri="{FF2B5EF4-FFF2-40B4-BE49-F238E27FC236}">
                    <a16:creationId xmlns:a16="http://schemas.microsoft.com/office/drawing/2014/main" id="{E7FA231E-36E2-44FC-9649-80DCE0E54E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4254" name="Rectangle 584">
            <a:extLst>
              <a:ext uri="{FF2B5EF4-FFF2-40B4-BE49-F238E27FC236}">
                <a16:creationId xmlns:a16="http://schemas.microsoft.com/office/drawing/2014/main" id="{6055E83A-0CD6-4D8B-9507-7ECA22DE5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50323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55" name="Rectangle 585">
            <a:extLst>
              <a:ext uri="{FF2B5EF4-FFF2-40B4-BE49-F238E27FC236}">
                <a16:creationId xmlns:a16="http://schemas.microsoft.com/office/drawing/2014/main" id="{14353F0A-7748-4C96-BABB-0248844E4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56" name="Rectangle 586">
            <a:extLst>
              <a:ext uri="{FF2B5EF4-FFF2-40B4-BE49-F238E27FC236}">
                <a16:creationId xmlns:a16="http://schemas.microsoft.com/office/drawing/2014/main" id="{31A809F6-2075-42B6-8F94-DB9510994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57" name="Rectangle 587">
            <a:extLst>
              <a:ext uri="{FF2B5EF4-FFF2-40B4-BE49-F238E27FC236}">
                <a16:creationId xmlns:a16="http://schemas.microsoft.com/office/drawing/2014/main" id="{D2FC7658-13A2-4279-893B-59E6994DE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0175" y="5032375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58" name="Rectangle 588">
            <a:extLst>
              <a:ext uri="{FF2B5EF4-FFF2-40B4-BE49-F238E27FC236}">
                <a16:creationId xmlns:a16="http://schemas.microsoft.com/office/drawing/2014/main" id="{34FAD456-D7AA-4C31-9C37-E72CE3A52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01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59" name="Rectangle 589">
            <a:extLst>
              <a:ext uri="{FF2B5EF4-FFF2-40B4-BE49-F238E27FC236}">
                <a16:creationId xmlns:a16="http://schemas.microsoft.com/office/drawing/2014/main" id="{D6711A38-3501-489E-B8E0-63DF6DC0C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0175" y="56419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60" name="Rectangle 592">
            <a:extLst>
              <a:ext uri="{FF2B5EF4-FFF2-40B4-BE49-F238E27FC236}">
                <a16:creationId xmlns:a16="http://schemas.microsoft.com/office/drawing/2014/main" id="{5D088691-5FEA-44B1-A092-3457589B6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49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61" name="Rectangle 593">
            <a:extLst>
              <a:ext uri="{FF2B5EF4-FFF2-40B4-BE49-F238E27FC236}">
                <a16:creationId xmlns:a16="http://schemas.microsoft.com/office/drawing/2014/main" id="{2D0D840C-6F8E-4D42-B82A-44E79DF26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49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62" name="Rectangle 594">
            <a:extLst>
              <a:ext uri="{FF2B5EF4-FFF2-40B4-BE49-F238E27FC236}">
                <a16:creationId xmlns:a16="http://schemas.microsoft.com/office/drawing/2014/main" id="{E135236D-3A3E-441C-BDC8-BF7CAAB54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49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63" name="Rectangle 595">
            <a:extLst>
              <a:ext uri="{FF2B5EF4-FFF2-40B4-BE49-F238E27FC236}">
                <a16:creationId xmlns:a16="http://schemas.microsoft.com/office/drawing/2014/main" id="{5990251D-D255-43AE-8787-F74268A27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97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64" name="Rectangle 596">
            <a:extLst>
              <a:ext uri="{FF2B5EF4-FFF2-40B4-BE49-F238E27FC236}">
                <a16:creationId xmlns:a16="http://schemas.microsoft.com/office/drawing/2014/main" id="{FA5B2DFA-6BFD-47B1-B492-D3B055810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9775" y="53371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65" name="Rectangle 597">
            <a:extLst>
              <a:ext uri="{FF2B5EF4-FFF2-40B4-BE49-F238E27FC236}">
                <a16:creationId xmlns:a16="http://schemas.microsoft.com/office/drawing/2014/main" id="{16B2F605-A207-41C0-A786-6FC3F189A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97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66" name="Rectangle 598">
            <a:extLst>
              <a:ext uri="{FF2B5EF4-FFF2-40B4-BE49-F238E27FC236}">
                <a16:creationId xmlns:a16="http://schemas.microsoft.com/office/drawing/2014/main" id="{1C43E9DA-7EFD-41A3-8C2A-5C27B6986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45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67" name="Rectangle 599">
            <a:extLst>
              <a:ext uri="{FF2B5EF4-FFF2-40B4-BE49-F238E27FC236}">
                <a16:creationId xmlns:a16="http://schemas.microsoft.com/office/drawing/2014/main" id="{64126264-4A19-471D-A68C-E07213A9A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45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68" name="Rectangle 600">
            <a:extLst>
              <a:ext uri="{FF2B5EF4-FFF2-40B4-BE49-F238E27FC236}">
                <a16:creationId xmlns:a16="http://schemas.microsoft.com/office/drawing/2014/main" id="{D15DE42D-15D8-49C7-8186-B1F732E87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45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4269" name="Group 604">
            <a:extLst>
              <a:ext uri="{FF2B5EF4-FFF2-40B4-BE49-F238E27FC236}">
                <a16:creationId xmlns:a16="http://schemas.microsoft.com/office/drawing/2014/main" id="{744B804F-4865-4574-8506-6C5D7371E97F}"/>
              </a:ext>
            </a:extLst>
          </p:cNvPr>
          <p:cNvGrpSpPr>
            <a:grpSpLocks/>
          </p:cNvGrpSpPr>
          <p:nvPr/>
        </p:nvGrpSpPr>
        <p:grpSpPr bwMode="auto">
          <a:xfrm>
            <a:off x="5210175" y="5030788"/>
            <a:ext cx="228600" cy="230187"/>
            <a:chOff x="23" y="47"/>
            <a:chExt cx="144" cy="145"/>
          </a:xfrm>
        </p:grpSpPr>
        <p:grpSp>
          <p:nvGrpSpPr>
            <p:cNvPr id="5983" name="Group 605">
              <a:extLst>
                <a:ext uri="{FF2B5EF4-FFF2-40B4-BE49-F238E27FC236}">
                  <a16:creationId xmlns:a16="http://schemas.microsoft.com/office/drawing/2014/main" id="{EAAB1287-66D7-4FB2-A48D-345D596722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987" name="Line 606">
                <a:extLst>
                  <a:ext uri="{FF2B5EF4-FFF2-40B4-BE49-F238E27FC236}">
                    <a16:creationId xmlns:a16="http://schemas.microsoft.com/office/drawing/2014/main" id="{C128BCF1-D4DC-4177-B3E0-2386DCAE41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88" name="Line 607">
                <a:extLst>
                  <a:ext uri="{FF2B5EF4-FFF2-40B4-BE49-F238E27FC236}">
                    <a16:creationId xmlns:a16="http://schemas.microsoft.com/office/drawing/2014/main" id="{8F85500D-F85E-4A06-BD04-D8F28F0A57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984" name="Group 608">
              <a:extLst>
                <a:ext uri="{FF2B5EF4-FFF2-40B4-BE49-F238E27FC236}">
                  <a16:creationId xmlns:a16="http://schemas.microsoft.com/office/drawing/2014/main" id="{7DF45C2D-BDFF-40BA-A804-31851EF2CC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985" name="Line 609">
                <a:extLst>
                  <a:ext uri="{FF2B5EF4-FFF2-40B4-BE49-F238E27FC236}">
                    <a16:creationId xmlns:a16="http://schemas.microsoft.com/office/drawing/2014/main" id="{69342DAC-1F45-4D86-8BA0-696E513256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86" name="Line 610">
                <a:extLst>
                  <a:ext uri="{FF2B5EF4-FFF2-40B4-BE49-F238E27FC236}">
                    <a16:creationId xmlns:a16="http://schemas.microsoft.com/office/drawing/2014/main" id="{03A00F04-843C-4632-944B-6F22057148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70" name="Group 611">
            <a:extLst>
              <a:ext uri="{FF2B5EF4-FFF2-40B4-BE49-F238E27FC236}">
                <a16:creationId xmlns:a16="http://schemas.microsoft.com/office/drawing/2014/main" id="{29C3F012-C28A-4B5C-853B-47DB94A86BFE}"/>
              </a:ext>
            </a:extLst>
          </p:cNvPr>
          <p:cNvGrpSpPr>
            <a:grpSpLocks/>
          </p:cNvGrpSpPr>
          <p:nvPr/>
        </p:nvGrpSpPr>
        <p:grpSpPr bwMode="auto">
          <a:xfrm>
            <a:off x="4905375" y="5030788"/>
            <a:ext cx="228600" cy="230187"/>
            <a:chOff x="23" y="47"/>
            <a:chExt cx="144" cy="145"/>
          </a:xfrm>
        </p:grpSpPr>
        <p:grpSp>
          <p:nvGrpSpPr>
            <p:cNvPr id="5977" name="Group 612">
              <a:extLst>
                <a:ext uri="{FF2B5EF4-FFF2-40B4-BE49-F238E27FC236}">
                  <a16:creationId xmlns:a16="http://schemas.microsoft.com/office/drawing/2014/main" id="{684FDCE0-2054-48A1-ADB3-BBAE240C2B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981" name="Line 613">
                <a:extLst>
                  <a:ext uri="{FF2B5EF4-FFF2-40B4-BE49-F238E27FC236}">
                    <a16:creationId xmlns:a16="http://schemas.microsoft.com/office/drawing/2014/main" id="{FBC4DFBB-2BDF-40BC-9BA5-9C2890DA99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82" name="Line 614">
                <a:extLst>
                  <a:ext uri="{FF2B5EF4-FFF2-40B4-BE49-F238E27FC236}">
                    <a16:creationId xmlns:a16="http://schemas.microsoft.com/office/drawing/2014/main" id="{417ED74B-FF9D-48A4-A617-9028090C6D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978" name="Group 615">
              <a:extLst>
                <a:ext uri="{FF2B5EF4-FFF2-40B4-BE49-F238E27FC236}">
                  <a16:creationId xmlns:a16="http://schemas.microsoft.com/office/drawing/2014/main" id="{8CF46F25-AFAD-48EB-8ED1-02BEE152D5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979" name="Line 616">
                <a:extLst>
                  <a:ext uri="{FF2B5EF4-FFF2-40B4-BE49-F238E27FC236}">
                    <a16:creationId xmlns:a16="http://schemas.microsoft.com/office/drawing/2014/main" id="{761E03D8-384C-4A4F-B16A-508B3E8A59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80" name="Line 617">
                <a:extLst>
                  <a:ext uri="{FF2B5EF4-FFF2-40B4-BE49-F238E27FC236}">
                    <a16:creationId xmlns:a16="http://schemas.microsoft.com/office/drawing/2014/main" id="{8C45947A-6876-4272-B4EF-73ED8495BF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71" name="Group 618">
            <a:extLst>
              <a:ext uri="{FF2B5EF4-FFF2-40B4-BE49-F238E27FC236}">
                <a16:creationId xmlns:a16="http://schemas.microsoft.com/office/drawing/2014/main" id="{737F0F15-D0B4-4085-80D9-CD076F437929}"/>
              </a:ext>
            </a:extLst>
          </p:cNvPr>
          <p:cNvGrpSpPr>
            <a:grpSpLocks/>
          </p:cNvGrpSpPr>
          <p:nvPr/>
        </p:nvGrpSpPr>
        <p:grpSpPr bwMode="auto">
          <a:xfrm>
            <a:off x="5208588" y="5640388"/>
            <a:ext cx="228600" cy="230187"/>
            <a:chOff x="23" y="47"/>
            <a:chExt cx="144" cy="145"/>
          </a:xfrm>
        </p:grpSpPr>
        <p:grpSp>
          <p:nvGrpSpPr>
            <p:cNvPr id="5971" name="Group 619">
              <a:extLst>
                <a:ext uri="{FF2B5EF4-FFF2-40B4-BE49-F238E27FC236}">
                  <a16:creationId xmlns:a16="http://schemas.microsoft.com/office/drawing/2014/main" id="{5AA0BEAA-0D3F-4D6C-A3A8-A07A827C7D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975" name="Line 620">
                <a:extLst>
                  <a:ext uri="{FF2B5EF4-FFF2-40B4-BE49-F238E27FC236}">
                    <a16:creationId xmlns:a16="http://schemas.microsoft.com/office/drawing/2014/main" id="{31F82C26-E310-46AB-B48B-6E95F7BC63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76" name="Line 621">
                <a:extLst>
                  <a:ext uri="{FF2B5EF4-FFF2-40B4-BE49-F238E27FC236}">
                    <a16:creationId xmlns:a16="http://schemas.microsoft.com/office/drawing/2014/main" id="{D4A86B2C-FF12-4E0A-9017-65EB4EBE8D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972" name="Group 622">
              <a:extLst>
                <a:ext uri="{FF2B5EF4-FFF2-40B4-BE49-F238E27FC236}">
                  <a16:creationId xmlns:a16="http://schemas.microsoft.com/office/drawing/2014/main" id="{C7C46026-6B9F-46CF-B486-8A680301ED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973" name="Line 623">
                <a:extLst>
                  <a:ext uri="{FF2B5EF4-FFF2-40B4-BE49-F238E27FC236}">
                    <a16:creationId xmlns:a16="http://schemas.microsoft.com/office/drawing/2014/main" id="{E94FBE52-CD73-416A-A7A8-4AEAED22A3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74" name="Line 624">
                <a:extLst>
                  <a:ext uri="{FF2B5EF4-FFF2-40B4-BE49-F238E27FC236}">
                    <a16:creationId xmlns:a16="http://schemas.microsoft.com/office/drawing/2014/main" id="{F3A32B8F-FF2F-4132-8215-2CB5824813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72" name="Group 632">
            <a:extLst>
              <a:ext uri="{FF2B5EF4-FFF2-40B4-BE49-F238E27FC236}">
                <a16:creationId xmlns:a16="http://schemas.microsoft.com/office/drawing/2014/main" id="{6D770F83-89AF-47CC-A71E-E6B81289AC3A}"/>
              </a:ext>
            </a:extLst>
          </p:cNvPr>
          <p:cNvGrpSpPr>
            <a:grpSpLocks/>
          </p:cNvGrpSpPr>
          <p:nvPr/>
        </p:nvGrpSpPr>
        <p:grpSpPr bwMode="auto">
          <a:xfrm>
            <a:off x="5818188" y="5335588"/>
            <a:ext cx="228600" cy="230187"/>
            <a:chOff x="23" y="47"/>
            <a:chExt cx="144" cy="145"/>
          </a:xfrm>
        </p:grpSpPr>
        <p:grpSp>
          <p:nvGrpSpPr>
            <p:cNvPr id="5965" name="Group 633">
              <a:extLst>
                <a:ext uri="{FF2B5EF4-FFF2-40B4-BE49-F238E27FC236}">
                  <a16:creationId xmlns:a16="http://schemas.microsoft.com/office/drawing/2014/main" id="{4C22548E-BCFC-4BD5-A611-F187B090ED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969" name="Line 634">
                <a:extLst>
                  <a:ext uri="{FF2B5EF4-FFF2-40B4-BE49-F238E27FC236}">
                    <a16:creationId xmlns:a16="http://schemas.microsoft.com/office/drawing/2014/main" id="{7493925C-8834-41DE-A3B9-C5D5CAF1ED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70" name="Line 635">
                <a:extLst>
                  <a:ext uri="{FF2B5EF4-FFF2-40B4-BE49-F238E27FC236}">
                    <a16:creationId xmlns:a16="http://schemas.microsoft.com/office/drawing/2014/main" id="{99505B53-8A5F-4BCB-B38B-94D9F35CD1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966" name="Group 636">
              <a:extLst>
                <a:ext uri="{FF2B5EF4-FFF2-40B4-BE49-F238E27FC236}">
                  <a16:creationId xmlns:a16="http://schemas.microsoft.com/office/drawing/2014/main" id="{F7BA65A1-E1F2-4AD9-ADA4-5FEC84C1E7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967" name="Line 637">
                <a:extLst>
                  <a:ext uri="{FF2B5EF4-FFF2-40B4-BE49-F238E27FC236}">
                    <a16:creationId xmlns:a16="http://schemas.microsoft.com/office/drawing/2014/main" id="{958DABB8-D0CA-4DB3-9F12-706E228B34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68" name="Line 638">
                <a:extLst>
                  <a:ext uri="{FF2B5EF4-FFF2-40B4-BE49-F238E27FC236}">
                    <a16:creationId xmlns:a16="http://schemas.microsoft.com/office/drawing/2014/main" id="{69DE84D6-EC49-41EF-8580-A01BF16F18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73" name="Group 646">
            <a:extLst>
              <a:ext uri="{FF2B5EF4-FFF2-40B4-BE49-F238E27FC236}">
                <a16:creationId xmlns:a16="http://schemas.microsoft.com/office/drawing/2014/main" id="{8ECE0274-086C-458A-B9A0-AAA67D798C46}"/>
              </a:ext>
            </a:extLst>
          </p:cNvPr>
          <p:cNvGrpSpPr>
            <a:grpSpLocks/>
          </p:cNvGrpSpPr>
          <p:nvPr/>
        </p:nvGrpSpPr>
        <p:grpSpPr bwMode="auto">
          <a:xfrm>
            <a:off x="4905375" y="5335588"/>
            <a:ext cx="228600" cy="230187"/>
            <a:chOff x="23" y="47"/>
            <a:chExt cx="144" cy="145"/>
          </a:xfrm>
        </p:grpSpPr>
        <p:grpSp>
          <p:nvGrpSpPr>
            <p:cNvPr id="5959" name="Group 647">
              <a:extLst>
                <a:ext uri="{FF2B5EF4-FFF2-40B4-BE49-F238E27FC236}">
                  <a16:creationId xmlns:a16="http://schemas.microsoft.com/office/drawing/2014/main" id="{75AB05DF-8AFB-45D7-A8C7-1A1C077C1A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963" name="Line 648">
                <a:extLst>
                  <a:ext uri="{FF2B5EF4-FFF2-40B4-BE49-F238E27FC236}">
                    <a16:creationId xmlns:a16="http://schemas.microsoft.com/office/drawing/2014/main" id="{8D3D080B-CB8D-4D08-8924-3186E375A3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64" name="Line 649">
                <a:extLst>
                  <a:ext uri="{FF2B5EF4-FFF2-40B4-BE49-F238E27FC236}">
                    <a16:creationId xmlns:a16="http://schemas.microsoft.com/office/drawing/2014/main" id="{8693949C-31DE-4A9B-932D-90E26D2608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960" name="Group 650">
              <a:extLst>
                <a:ext uri="{FF2B5EF4-FFF2-40B4-BE49-F238E27FC236}">
                  <a16:creationId xmlns:a16="http://schemas.microsoft.com/office/drawing/2014/main" id="{D5A0D674-3778-4F5C-87CB-0EC78E3C96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961" name="Line 651">
                <a:extLst>
                  <a:ext uri="{FF2B5EF4-FFF2-40B4-BE49-F238E27FC236}">
                    <a16:creationId xmlns:a16="http://schemas.microsoft.com/office/drawing/2014/main" id="{3A909AB6-27EF-4896-88F5-8438687D6B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62" name="Line 652">
                <a:extLst>
                  <a:ext uri="{FF2B5EF4-FFF2-40B4-BE49-F238E27FC236}">
                    <a16:creationId xmlns:a16="http://schemas.microsoft.com/office/drawing/2014/main" id="{294A68D7-277D-4367-A184-9E015CCD89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74" name="Group 653">
            <a:extLst>
              <a:ext uri="{FF2B5EF4-FFF2-40B4-BE49-F238E27FC236}">
                <a16:creationId xmlns:a16="http://schemas.microsoft.com/office/drawing/2014/main" id="{C3DFA8C9-0DA9-4D21-B2C7-0DD2E68EFB3A}"/>
              </a:ext>
            </a:extLst>
          </p:cNvPr>
          <p:cNvGrpSpPr>
            <a:grpSpLocks/>
          </p:cNvGrpSpPr>
          <p:nvPr/>
        </p:nvGrpSpPr>
        <p:grpSpPr bwMode="auto">
          <a:xfrm>
            <a:off x="4903788" y="5640388"/>
            <a:ext cx="228600" cy="230187"/>
            <a:chOff x="23" y="47"/>
            <a:chExt cx="144" cy="145"/>
          </a:xfrm>
        </p:grpSpPr>
        <p:grpSp>
          <p:nvGrpSpPr>
            <p:cNvPr id="5953" name="Group 654">
              <a:extLst>
                <a:ext uri="{FF2B5EF4-FFF2-40B4-BE49-F238E27FC236}">
                  <a16:creationId xmlns:a16="http://schemas.microsoft.com/office/drawing/2014/main" id="{7A75B85B-553C-47A5-9156-BA2619C966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957" name="Line 655">
                <a:extLst>
                  <a:ext uri="{FF2B5EF4-FFF2-40B4-BE49-F238E27FC236}">
                    <a16:creationId xmlns:a16="http://schemas.microsoft.com/office/drawing/2014/main" id="{A69E5D4D-CE30-40EB-A87B-6F7F5D39D1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58" name="Line 656">
                <a:extLst>
                  <a:ext uri="{FF2B5EF4-FFF2-40B4-BE49-F238E27FC236}">
                    <a16:creationId xmlns:a16="http://schemas.microsoft.com/office/drawing/2014/main" id="{FD2BEBFB-3C39-4530-9EB1-33C2B4358D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954" name="Group 657">
              <a:extLst>
                <a:ext uri="{FF2B5EF4-FFF2-40B4-BE49-F238E27FC236}">
                  <a16:creationId xmlns:a16="http://schemas.microsoft.com/office/drawing/2014/main" id="{A32D1ABF-26B2-4543-A747-45263EA486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955" name="Line 658">
                <a:extLst>
                  <a:ext uri="{FF2B5EF4-FFF2-40B4-BE49-F238E27FC236}">
                    <a16:creationId xmlns:a16="http://schemas.microsoft.com/office/drawing/2014/main" id="{E2D35C62-5A57-4394-BFBC-1740AC981D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56" name="Line 659">
                <a:extLst>
                  <a:ext uri="{FF2B5EF4-FFF2-40B4-BE49-F238E27FC236}">
                    <a16:creationId xmlns:a16="http://schemas.microsoft.com/office/drawing/2014/main" id="{52B14A30-1072-4B54-BC8F-BCAFD95761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75" name="Group 667">
            <a:extLst>
              <a:ext uri="{FF2B5EF4-FFF2-40B4-BE49-F238E27FC236}">
                <a16:creationId xmlns:a16="http://schemas.microsoft.com/office/drawing/2014/main" id="{A8DC8895-86DF-4001-89F3-90F6056B5E59}"/>
              </a:ext>
            </a:extLst>
          </p:cNvPr>
          <p:cNvGrpSpPr>
            <a:grpSpLocks/>
          </p:cNvGrpSpPr>
          <p:nvPr/>
        </p:nvGrpSpPr>
        <p:grpSpPr bwMode="auto">
          <a:xfrm>
            <a:off x="5210175" y="5335588"/>
            <a:ext cx="228600" cy="230187"/>
            <a:chOff x="23" y="47"/>
            <a:chExt cx="144" cy="145"/>
          </a:xfrm>
        </p:grpSpPr>
        <p:grpSp>
          <p:nvGrpSpPr>
            <p:cNvPr id="5947" name="Group 668">
              <a:extLst>
                <a:ext uri="{FF2B5EF4-FFF2-40B4-BE49-F238E27FC236}">
                  <a16:creationId xmlns:a16="http://schemas.microsoft.com/office/drawing/2014/main" id="{4E61D15D-57C5-4134-82C0-218B6FDE8A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951" name="Line 669">
                <a:extLst>
                  <a:ext uri="{FF2B5EF4-FFF2-40B4-BE49-F238E27FC236}">
                    <a16:creationId xmlns:a16="http://schemas.microsoft.com/office/drawing/2014/main" id="{129DBC98-78F2-49E2-B693-F8F056871F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52" name="Line 670">
                <a:extLst>
                  <a:ext uri="{FF2B5EF4-FFF2-40B4-BE49-F238E27FC236}">
                    <a16:creationId xmlns:a16="http://schemas.microsoft.com/office/drawing/2014/main" id="{118D0DDD-9BFD-47AF-A7E4-1690D8828E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948" name="Group 671">
              <a:extLst>
                <a:ext uri="{FF2B5EF4-FFF2-40B4-BE49-F238E27FC236}">
                  <a16:creationId xmlns:a16="http://schemas.microsoft.com/office/drawing/2014/main" id="{D3A35303-0EDD-4C1E-8CCB-0332731602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949" name="Line 672">
                <a:extLst>
                  <a:ext uri="{FF2B5EF4-FFF2-40B4-BE49-F238E27FC236}">
                    <a16:creationId xmlns:a16="http://schemas.microsoft.com/office/drawing/2014/main" id="{7FD71103-8925-4B93-8FCC-828A587BDC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50" name="Line 673">
                <a:extLst>
                  <a:ext uri="{FF2B5EF4-FFF2-40B4-BE49-F238E27FC236}">
                    <a16:creationId xmlns:a16="http://schemas.microsoft.com/office/drawing/2014/main" id="{2C4FB96F-A25F-4FDD-9229-D971C8B4BF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76" name="Group 674">
            <a:extLst>
              <a:ext uri="{FF2B5EF4-FFF2-40B4-BE49-F238E27FC236}">
                <a16:creationId xmlns:a16="http://schemas.microsoft.com/office/drawing/2014/main" id="{F2C23911-89D5-48B9-8629-5505EDEB6619}"/>
              </a:ext>
            </a:extLst>
          </p:cNvPr>
          <p:cNvGrpSpPr>
            <a:grpSpLocks/>
          </p:cNvGrpSpPr>
          <p:nvPr/>
        </p:nvGrpSpPr>
        <p:grpSpPr bwMode="auto">
          <a:xfrm>
            <a:off x="5514975" y="5030788"/>
            <a:ext cx="228600" cy="230187"/>
            <a:chOff x="23" y="47"/>
            <a:chExt cx="144" cy="145"/>
          </a:xfrm>
        </p:grpSpPr>
        <p:grpSp>
          <p:nvGrpSpPr>
            <p:cNvPr id="5941" name="Group 675">
              <a:extLst>
                <a:ext uri="{FF2B5EF4-FFF2-40B4-BE49-F238E27FC236}">
                  <a16:creationId xmlns:a16="http://schemas.microsoft.com/office/drawing/2014/main" id="{40C6741F-774F-4134-8CDD-9A576DFD3E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945" name="Line 676">
                <a:extLst>
                  <a:ext uri="{FF2B5EF4-FFF2-40B4-BE49-F238E27FC236}">
                    <a16:creationId xmlns:a16="http://schemas.microsoft.com/office/drawing/2014/main" id="{F1120830-ED16-412D-B06B-93DF608AA9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6" name="Line 677">
                <a:extLst>
                  <a:ext uri="{FF2B5EF4-FFF2-40B4-BE49-F238E27FC236}">
                    <a16:creationId xmlns:a16="http://schemas.microsoft.com/office/drawing/2014/main" id="{11F1549D-CC2D-4538-A150-EC234EEEA7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942" name="Group 678">
              <a:extLst>
                <a:ext uri="{FF2B5EF4-FFF2-40B4-BE49-F238E27FC236}">
                  <a16:creationId xmlns:a16="http://schemas.microsoft.com/office/drawing/2014/main" id="{0E2ED1DE-F317-4595-9278-11B2C356F5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943" name="Line 679">
                <a:extLst>
                  <a:ext uri="{FF2B5EF4-FFF2-40B4-BE49-F238E27FC236}">
                    <a16:creationId xmlns:a16="http://schemas.microsoft.com/office/drawing/2014/main" id="{4803AA6A-1430-45AC-A75E-595DEC164F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4" name="Line 680">
                <a:extLst>
                  <a:ext uri="{FF2B5EF4-FFF2-40B4-BE49-F238E27FC236}">
                    <a16:creationId xmlns:a16="http://schemas.microsoft.com/office/drawing/2014/main" id="{03FD87D7-32A1-4ACB-956C-719037CE23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77" name="Group 681">
            <a:extLst>
              <a:ext uri="{FF2B5EF4-FFF2-40B4-BE49-F238E27FC236}">
                <a16:creationId xmlns:a16="http://schemas.microsoft.com/office/drawing/2014/main" id="{303F24D2-4E86-4482-959E-3162FBE5CED6}"/>
              </a:ext>
            </a:extLst>
          </p:cNvPr>
          <p:cNvGrpSpPr>
            <a:grpSpLocks/>
          </p:cNvGrpSpPr>
          <p:nvPr/>
        </p:nvGrpSpPr>
        <p:grpSpPr bwMode="auto">
          <a:xfrm>
            <a:off x="5514975" y="5335588"/>
            <a:ext cx="228600" cy="230187"/>
            <a:chOff x="23" y="47"/>
            <a:chExt cx="144" cy="145"/>
          </a:xfrm>
        </p:grpSpPr>
        <p:grpSp>
          <p:nvGrpSpPr>
            <p:cNvPr id="5935" name="Group 682">
              <a:extLst>
                <a:ext uri="{FF2B5EF4-FFF2-40B4-BE49-F238E27FC236}">
                  <a16:creationId xmlns:a16="http://schemas.microsoft.com/office/drawing/2014/main" id="{BBAB386D-C747-45D3-9DF7-D8494D77F3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939" name="Line 683">
                <a:extLst>
                  <a:ext uri="{FF2B5EF4-FFF2-40B4-BE49-F238E27FC236}">
                    <a16:creationId xmlns:a16="http://schemas.microsoft.com/office/drawing/2014/main" id="{6FDA34A4-9DED-45AF-B2E9-99E407C5F3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0" name="Line 684">
                <a:extLst>
                  <a:ext uri="{FF2B5EF4-FFF2-40B4-BE49-F238E27FC236}">
                    <a16:creationId xmlns:a16="http://schemas.microsoft.com/office/drawing/2014/main" id="{B7C389FE-7B6D-46A6-8737-4CEC3A2D80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936" name="Group 685">
              <a:extLst>
                <a:ext uri="{FF2B5EF4-FFF2-40B4-BE49-F238E27FC236}">
                  <a16:creationId xmlns:a16="http://schemas.microsoft.com/office/drawing/2014/main" id="{2BEFD79A-E3F6-4F6F-947A-27047206C7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937" name="Line 686">
                <a:extLst>
                  <a:ext uri="{FF2B5EF4-FFF2-40B4-BE49-F238E27FC236}">
                    <a16:creationId xmlns:a16="http://schemas.microsoft.com/office/drawing/2014/main" id="{3EC043C0-31DD-4196-A340-B7C73187F3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38" name="Line 687">
                <a:extLst>
                  <a:ext uri="{FF2B5EF4-FFF2-40B4-BE49-F238E27FC236}">
                    <a16:creationId xmlns:a16="http://schemas.microsoft.com/office/drawing/2014/main" id="{011BD253-7A14-4308-8DA7-26C1AF9E24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78" name="Group 695">
            <a:extLst>
              <a:ext uri="{FF2B5EF4-FFF2-40B4-BE49-F238E27FC236}">
                <a16:creationId xmlns:a16="http://schemas.microsoft.com/office/drawing/2014/main" id="{C01B3144-19FF-40E0-B33D-803D359A023E}"/>
              </a:ext>
            </a:extLst>
          </p:cNvPr>
          <p:cNvGrpSpPr>
            <a:grpSpLocks/>
          </p:cNvGrpSpPr>
          <p:nvPr/>
        </p:nvGrpSpPr>
        <p:grpSpPr bwMode="auto">
          <a:xfrm>
            <a:off x="5819775" y="5030788"/>
            <a:ext cx="228600" cy="230187"/>
            <a:chOff x="23" y="47"/>
            <a:chExt cx="144" cy="145"/>
          </a:xfrm>
        </p:grpSpPr>
        <p:grpSp>
          <p:nvGrpSpPr>
            <p:cNvPr id="5929" name="Group 696">
              <a:extLst>
                <a:ext uri="{FF2B5EF4-FFF2-40B4-BE49-F238E27FC236}">
                  <a16:creationId xmlns:a16="http://schemas.microsoft.com/office/drawing/2014/main" id="{AE5F0208-01EC-49A1-9DF2-384F2C2744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933" name="Line 697">
                <a:extLst>
                  <a:ext uri="{FF2B5EF4-FFF2-40B4-BE49-F238E27FC236}">
                    <a16:creationId xmlns:a16="http://schemas.microsoft.com/office/drawing/2014/main" id="{61A8255C-C266-44BD-BC85-C19086F9C2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34" name="Line 698">
                <a:extLst>
                  <a:ext uri="{FF2B5EF4-FFF2-40B4-BE49-F238E27FC236}">
                    <a16:creationId xmlns:a16="http://schemas.microsoft.com/office/drawing/2014/main" id="{B821A629-4C68-4D65-897E-C9CF027C33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930" name="Group 699">
              <a:extLst>
                <a:ext uri="{FF2B5EF4-FFF2-40B4-BE49-F238E27FC236}">
                  <a16:creationId xmlns:a16="http://schemas.microsoft.com/office/drawing/2014/main" id="{27AF9AC7-1777-44FB-AD6C-F1FACE9EDE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931" name="Line 700">
                <a:extLst>
                  <a:ext uri="{FF2B5EF4-FFF2-40B4-BE49-F238E27FC236}">
                    <a16:creationId xmlns:a16="http://schemas.microsoft.com/office/drawing/2014/main" id="{0CCBAFAB-B0EA-4026-89FA-E0F0753B9E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32" name="Line 701">
                <a:extLst>
                  <a:ext uri="{FF2B5EF4-FFF2-40B4-BE49-F238E27FC236}">
                    <a16:creationId xmlns:a16="http://schemas.microsoft.com/office/drawing/2014/main" id="{3214E584-5BBD-4FF5-997A-A8FA53E089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79" name="Group 709">
            <a:extLst>
              <a:ext uri="{FF2B5EF4-FFF2-40B4-BE49-F238E27FC236}">
                <a16:creationId xmlns:a16="http://schemas.microsoft.com/office/drawing/2014/main" id="{E7A6F553-8614-4418-8294-0A586056CE0C}"/>
              </a:ext>
            </a:extLst>
          </p:cNvPr>
          <p:cNvGrpSpPr>
            <a:grpSpLocks/>
          </p:cNvGrpSpPr>
          <p:nvPr/>
        </p:nvGrpSpPr>
        <p:grpSpPr bwMode="auto">
          <a:xfrm>
            <a:off x="6124575" y="5030788"/>
            <a:ext cx="228600" cy="230187"/>
            <a:chOff x="23" y="47"/>
            <a:chExt cx="144" cy="145"/>
          </a:xfrm>
        </p:grpSpPr>
        <p:grpSp>
          <p:nvGrpSpPr>
            <p:cNvPr id="5923" name="Group 710">
              <a:extLst>
                <a:ext uri="{FF2B5EF4-FFF2-40B4-BE49-F238E27FC236}">
                  <a16:creationId xmlns:a16="http://schemas.microsoft.com/office/drawing/2014/main" id="{E6FF387E-97C6-402C-AA3F-0A28572BDA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927" name="Line 711">
                <a:extLst>
                  <a:ext uri="{FF2B5EF4-FFF2-40B4-BE49-F238E27FC236}">
                    <a16:creationId xmlns:a16="http://schemas.microsoft.com/office/drawing/2014/main" id="{836447CE-37E1-42DD-A46B-C98A3B8886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28" name="Line 712">
                <a:extLst>
                  <a:ext uri="{FF2B5EF4-FFF2-40B4-BE49-F238E27FC236}">
                    <a16:creationId xmlns:a16="http://schemas.microsoft.com/office/drawing/2014/main" id="{DA556C89-B7E8-475C-A90A-7F50E38534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924" name="Group 713">
              <a:extLst>
                <a:ext uri="{FF2B5EF4-FFF2-40B4-BE49-F238E27FC236}">
                  <a16:creationId xmlns:a16="http://schemas.microsoft.com/office/drawing/2014/main" id="{B8B42BA1-3FAF-4157-B253-77DE55B74E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925" name="Line 714">
                <a:extLst>
                  <a:ext uri="{FF2B5EF4-FFF2-40B4-BE49-F238E27FC236}">
                    <a16:creationId xmlns:a16="http://schemas.microsoft.com/office/drawing/2014/main" id="{9599E8C0-E2DA-4E56-AE04-00B8537242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26" name="Line 715">
                <a:extLst>
                  <a:ext uri="{FF2B5EF4-FFF2-40B4-BE49-F238E27FC236}">
                    <a16:creationId xmlns:a16="http://schemas.microsoft.com/office/drawing/2014/main" id="{37F4F243-36CD-4E68-8B77-24162559D5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80" name="Group 716">
            <a:extLst>
              <a:ext uri="{FF2B5EF4-FFF2-40B4-BE49-F238E27FC236}">
                <a16:creationId xmlns:a16="http://schemas.microsoft.com/office/drawing/2014/main" id="{25FBC408-9CA8-4F37-86F2-8240933DE0EB}"/>
              </a:ext>
            </a:extLst>
          </p:cNvPr>
          <p:cNvGrpSpPr>
            <a:grpSpLocks/>
          </p:cNvGrpSpPr>
          <p:nvPr/>
        </p:nvGrpSpPr>
        <p:grpSpPr bwMode="auto">
          <a:xfrm>
            <a:off x="5514975" y="5640388"/>
            <a:ext cx="228600" cy="230187"/>
            <a:chOff x="23" y="47"/>
            <a:chExt cx="144" cy="145"/>
          </a:xfrm>
        </p:grpSpPr>
        <p:grpSp>
          <p:nvGrpSpPr>
            <p:cNvPr id="5917" name="Group 717">
              <a:extLst>
                <a:ext uri="{FF2B5EF4-FFF2-40B4-BE49-F238E27FC236}">
                  <a16:creationId xmlns:a16="http://schemas.microsoft.com/office/drawing/2014/main" id="{4D7FE051-223E-46C4-BE22-53861C370A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921" name="Line 718">
                <a:extLst>
                  <a:ext uri="{FF2B5EF4-FFF2-40B4-BE49-F238E27FC236}">
                    <a16:creationId xmlns:a16="http://schemas.microsoft.com/office/drawing/2014/main" id="{2A8A2C09-81AB-4B0C-A1DF-DCEF21A231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22" name="Line 719">
                <a:extLst>
                  <a:ext uri="{FF2B5EF4-FFF2-40B4-BE49-F238E27FC236}">
                    <a16:creationId xmlns:a16="http://schemas.microsoft.com/office/drawing/2014/main" id="{51F239C3-DD89-47DE-AF11-AB841A3C6C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918" name="Group 720">
              <a:extLst>
                <a:ext uri="{FF2B5EF4-FFF2-40B4-BE49-F238E27FC236}">
                  <a16:creationId xmlns:a16="http://schemas.microsoft.com/office/drawing/2014/main" id="{1A068D06-C61A-43BB-885D-0008806F46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919" name="Line 721">
                <a:extLst>
                  <a:ext uri="{FF2B5EF4-FFF2-40B4-BE49-F238E27FC236}">
                    <a16:creationId xmlns:a16="http://schemas.microsoft.com/office/drawing/2014/main" id="{689A6864-934F-410E-822C-F2F95D0C76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20" name="Line 722">
                <a:extLst>
                  <a:ext uri="{FF2B5EF4-FFF2-40B4-BE49-F238E27FC236}">
                    <a16:creationId xmlns:a16="http://schemas.microsoft.com/office/drawing/2014/main" id="{7B64EA23-1DA1-4026-8EFF-AFDD5E7F7A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81" name="Group 723">
            <a:extLst>
              <a:ext uri="{FF2B5EF4-FFF2-40B4-BE49-F238E27FC236}">
                <a16:creationId xmlns:a16="http://schemas.microsoft.com/office/drawing/2014/main" id="{A49AE363-FE1B-4317-B1B7-AE84FC509EA3}"/>
              </a:ext>
            </a:extLst>
          </p:cNvPr>
          <p:cNvGrpSpPr>
            <a:grpSpLocks/>
          </p:cNvGrpSpPr>
          <p:nvPr/>
        </p:nvGrpSpPr>
        <p:grpSpPr bwMode="auto">
          <a:xfrm>
            <a:off x="5819775" y="5640388"/>
            <a:ext cx="228600" cy="230187"/>
            <a:chOff x="23" y="47"/>
            <a:chExt cx="144" cy="145"/>
          </a:xfrm>
        </p:grpSpPr>
        <p:grpSp>
          <p:nvGrpSpPr>
            <p:cNvPr id="5911" name="Group 724">
              <a:extLst>
                <a:ext uri="{FF2B5EF4-FFF2-40B4-BE49-F238E27FC236}">
                  <a16:creationId xmlns:a16="http://schemas.microsoft.com/office/drawing/2014/main" id="{08B0F28B-863B-4B34-BFD5-C65821100D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915" name="Line 725">
                <a:extLst>
                  <a:ext uri="{FF2B5EF4-FFF2-40B4-BE49-F238E27FC236}">
                    <a16:creationId xmlns:a16="http://schemas.microsoft.com/office/drawing/2014/main" id="{5ADC4421-7BE7-4A70-83DD-037530A499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16" name="Line 726">
                <a:extLst>
                  <a:ext uri="{FF2B5EF4-FFF2-40B4-BE49-F238E27FC236}">
                    <a16:creationId xmlns:a16="http://schemas.microsoft.com/office/drawing/2014/main" id="{088E53D7-5932-47D1-8983-B97954362E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912" name="Group 727">
              <a:extLst>
                <a:ext uri="{FF2B5EF4-FFF2-40B4-BE49-F238E27FC236}">
                  <a16:creationId xmlns:a16="http://schemas.microsoft.com/office/drawing/2014/main" id="{AC1A95F3-D9DC-40A4-9C5A-61FFAC04A9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913" name="Line 728">
                <a:extLst>
                  <a:ext uri="{FF2B5EF4-FFF2-40B4-BE49-F238E27FC236}">
                    <a16:creationId xmlns:a16="http://schemas.microsoft.com/office/drawing/2014/main" id="{7D249C6D-62CD-4C22-96D1-D9DC65F42C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14" name="Line 729">
                <a:extLst>
                  <a:ext uri="{FF2B5EF4-FFF2-40B4-BE49-F238E27FC236}">
                    <a16:creationId xmlns:a16="http://schemas.microsoft.com/office/drawing/2014/main" id="{3E3BF8F1-07AC-4BF5-864C-71426A7A16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82" name="Group 730">
            <a:extLst>
              <a:ext uri="{FF2B5EF4-FFF2-40B4-BE49-F238E27FC236}">
                <a16:creationId xmlns:a16="http://schemas.microsoft.com/office/drawing/2014/main" id="{D326B129-740D-433D-8212-C40E6CA141EF}"/>
              </a:ext>
            </a:extLst>
          </p:cNvPr>
          <p:cNvGrpSpPr>
            <a:grpSpLocks/>
          </p:cNvGrpSpPr>
          <p:nvPr/>
        </p:nvGrpSpPr>
        <p:grpSpPr bwMode="auto">
          <a:xfrm>
            <a:off x="6122988" y="5640388"/>
            <a:ext cx="228600" cy="230187"/>
            <a:chOff x="23" y="47"/>
            <a:chExt cx="144" cy="145"/>
          </a:xfrm>
        </p:grpSpPr>
        <p:grpSp>
          <p:nvGrpSpPr>
            <p:cNvPr id="5905" name="Group 731">
              <a:extLst>
                <a:ext uri="{FF2B5EF4-FFF2-40B4-BE49-F238E27FC236}">
                  <a16:creationId xmlns:a16="http://schemas.microsoft.com/office/drawing/2014/main" id="{2E77171E-8BA9-49EF-805C-33923724B2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909" name="Line 732">
                <a:extLst>
                  <a:ext uri="{FF2B5EF4-FFF2-40B4-BE49-F238E27FC236}">
                    <a16:creationId xmlns:a16="http://schemas.microsoft.com/office/drawing/2014/main" id="{7FC27F26-865A-44FC-BEB4-04EAE1925D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10" name="Line 733">
                <a:extLst>
                  <a:ext uri="{FF2B5EF4-FFF2-40B4-BE49-F238E27FC236}">
                    <a16:creationId xmlns:a16="http://schemas.microsoft.com/office/drawing/2014/main" id="{607E7BF5-D00D-4847-BC7C-4ECE4702D4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906" name="Group 734">
              <a:extLst>
                <a:ext uri="{FF2B5EF4-FFF2-40B4-BE49-F238E27FC236}">
                  <a16:creationId xmlns:a16="http://schemas.microsoft.com/office/drawing/2014/main" id="{D4B899E4-E5A6-4750-A12B-AC5BBE7732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907" name="Line 735">
                <a:extLst>
                  <a:ext uri="{FF2B5EF4-FFF2-40B4-BE49-F238E27FC236}">
                    <a16:creationId xmlns:a16="http://schemas.microsoft.com/office/drawing/2014/main" id="{2E0431FF-8920-4C37-904F-DDB98E00D6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08" name="Line 736">
                <a:extLst>
                  <a:ext uri="{FF2B5EF4-FFF2-40B4-BE49-F238E27FC236}">
                    <a16:creationId xmlns:a16="http://schemas.microsoft.com/office/drawing/2014/main" id="{89F9CD75-6064-4412-B568-9203CAA7BD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83" name="Group 737">
            <a:extLst>
              <a:ext uri="{FF2B5EF4-FFF2-40B4-BE49-F238E27FC236}">
                <a16:creationId xmlns:a16="http://schemas.microsoft.com/office/drawing/2014/main" id="{61647BB0-F070-45A7-BB13-116D1F743F32}"/>
              </a:ext>
            </a:extLst>
          </p:cNvPr>
          <p:cNvGrpSpPr>
            <a:grpSpLocks/>
          </p:cNvGrpSpPr>
          <p:nvPr/>
        </p:nvGrpSpPr>
        <p:grpSpPr bwMode="auto">
          <a:xfrm>
            <a:off x="6124575" y="5335588"/>
            <a:ext cx="228600" cy="230187"/>
            <a:chOff x="23" y="47"/>
            <a:chExt cx="144" cy="145"/>
          </a:xfrm>
        </p:grpSpPr>
        <p:grpSp>
          <p:nvGrpSpPr>
            <p:cNvPr id="5899" name="Group 738">
              <a:extLst>
                <a:ext uri="{FF2B5EF4-FFF2-40B4-BE49-F238E27FC236}">
                  <a16:creationId xmlns:a16="http://schemas.microsoft.com/office/drawing/2014/main" id="{F1687FBF-7AE3-44D9-BDB2-8DCAA5CD40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903" name="Line 739">
                <a:extLst>
                  <a:ext uri="{FF2B5EF4-FFF2-40B4-BE49-F238E27FC236}">
                    <a16:creationId xmlns:a16="http://schemas.microsoft.com/office/drawing/2014/main" id="{760ADA5A-9CC7-4314-805F-9B8B879448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04" name="Line 740">
                <a:extLst>
                  <a:ext uri="{FF2B5EF4-FFF2-40B4-BE49-F238E27FC236}">
                    <a16:creationId xmlns:a16="http://schemas.microsoft.com/office/drawing/2014/main" id="{43EC35A0-AE53-4B32-9337-FF13B97289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900" name="Group 741">
              <a:extLst>
                <a:ext uri="{FF2B5EF4-FFF2-40B4-BE49-F238E27FC236}">
                  <a16:creationId xmlns:a16="http://schemas.microsoft.com/office/drawing/2014/main" id="{F6D046EC-F79E-4E6A-8756-2559FD2A90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901" name="Line 742">
                <a:extLst>
                  <a:ext uri="{FF2B5EF4-FFF2-40B4-BE49-F238E27FC236}">
                    <a16:creationId xmlns:a16="http://schemas.microsoft.com/office/drawing/2014/main" id="{DF7E52D1-2433-4F2D-BB52-744175B78C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02" name="Line 743">
                <a:extLst>
                  <a:ext uri="{FF2B5EF4-FFF2-40B4-BE49-F238E27FC236}">
                    <a16:creationId xmlns:a16="http://schemas.microsoft.com/office/drawing/2014/main" id="{68049C90-FBDA-46F5-9304-CF3BB01D87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4284" name="Rectangle 744">
            <a:extLst>
              <a:ext uri="{FF2B5EF4-FFF2-40B4-BE49-F238E27FC236}">
                <a16:creationId xmlns:a16="http://schemas.microsoft.com/office/drawing/2014/main" id="{CA6D0422-B6C8-4846-AE70-BD17B6D58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85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85" name="Rectangle 745">
            <a:extLst>
              <a:ext uri="{FF2B5EF4-FFF2-40B4-BE49-F238E27FC236}">
                <a16:creationId xmlns:a16="http://schemas.microsoft.com/office/drawing/2014/main" id="{F9FC9B80-9251-4F0D-82A3-7A9C0C3B6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85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86" name="Rectangle 746">
            <a:extLst>
              <a:ext uri="{FF2B5EF4-FFF2-40B4-BE49-F238E27FC236}">
                <a16:creationId xmlns:a16="http://schemas.microsoft.com/office/drawing/2014/main" id="{1DA86F13-2893-44AD-97F2-822B63B26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33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87" name="Rectangle 747">
            <a:extLst>
              <a:ext uri="{FF2B5EF4-FFF2-40B4-BE49-F238E27FC236}">
                <a16:creationId xmlns:a16="http://schemas.microsoft.com/office/drawing/2014/main" id="{A3F6A839-B75E-47A2-B309-495658E88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3375" y="50323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88" name="Rectangle 748">
            <a:extLst>
              <a:ext uri="{FF2B5EF4-FFF2-40B4-BE49-F238E27FC236}">
                <a16:creationId xmlns:a16="http://schemas.microsoft.com/office/drawing/2014/main" id="{6562BE0F-B5C1-41A8-803B-C628F9037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81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89" name="Rectangle 749">
            <a:extLst>
              <a:ext uri="{FF2B5EF4-FFF2-40B4-BE49-F238E27FC236}">
                <a16:creationId xmlns:a16="http://schemas.microsoft.com/office/drawing/2014/main" id="{BC2499F6-7A24-49F5-A48C-81264D400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81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90" name="Rectangle 750">
            <a:extLst>
              <a:ext uri="{FF2B5EF4-FFF2-40B4-BE49-F238E27FC236}">
                <a16:creationId xmlns:a16="http://schemas.microsoft.com/office/drawing/2014/main" id="{A501D6DF-ED60-4DE1-9895-D96FBB9BE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29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91" name="Rectangle 751">
            <a:extLst>
              <a:ext uri="{FF2B5EF4-FFF2-40B4-BE49-F238E27FC236}">
                <a16:creationId xmlns:a16="http://schemas.microsoft.com/office/drawing/2014/main" id="{D5DAA1CE-EAF6-402F-BD4E-BCC5D24CA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29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92" name="Rectangle 752">
            <a:extLst>
              <a:ext uri="{FF2B5EF4-FFF2-40B4-BE49-F238E27FC236}">
                <a16:creationId xmlns:a16="http://schemas.microsoft.com/office/drawing/2014/main" id="{6F466452-4EF2-4287-9E17-AAD5E7F53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2975" y="5032375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93" name="Rectangle 755">
            <a:extLst>
              <a:ext uri="{FF2B5EF4-FFF2-40B4-BE49-F238E27FC236}">
                <a16:creationId xmlns:a16="http://schemas.microsoft.com/office/drawing/2014/main" id="{E9FD3A58-248C-46BD-806B-73C71CDEA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77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94" name="Rectangle 756">
            <a:extLst>
              <a:ext uri="{FF2B5EF4-FFF2-40B4-BE49-F238E27FC236}">
                <a16:creationId xmlns:a16="http://schemas.microsoft.com/office/drawing/2014/main" id="{502248B9-1048-4A28-9CF8-58CBC7CFF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7775" y="53371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295" name="Rectangle 757">
            <a:extLst>
              <a:ext uri="{FF2B5EF4-FFF2-40B4-BE49-F238E27FC236}">
                <a16:creationId xmlns:a16="http://schemas.microsoft.com/office/drawing/2014/main" id="{C9BA2E9E-9099-4C2C-8C25-63F673BFA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77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4296" name="Group 768">
            <a:extLst>
              <a:ext uri="{FF2B5EF4-FFF2-40B4-BE49-F238E27FC236}">
                <a16:creationId xmlns:a16="http://schemas.microsoft.com/office/drawing/2014/main" id="{3A7EB719-F772-4746-9732-DA1ACA7522EF}"/>
              </a:ext>
            </a:extLst>
          </p:cNvPr>
          <p:cNvGrpSpPr>
            <a:grpSpLocks/>
          </p:cNvGrpSpPr>
          <p:nvPr/>
        </p:nvGrpSpPr>
        <p:grpSpPr bwMode="auto">
          <a:xfrm>
            <a:off x="8562975" y="5029200"/>
            <a:ext cx="228600" cy="230188"/>
            <a:chOff x="23" y="47"/>
            <a:chExt cx="144" cy="145"/>
          </a:xfrm>
        </p:grpSpPr>
        <p:grpSp>
          <p:nvGrpSpPr>
            <p:cNvPr id="5893" name="Group 769">
              <a:extLst>
                <a:ext uri="{FF2B5EF4-FFF2-40B4-BE49-F238E27FC236}">
                  <a16:creationId xmlns:a16="http://schemas.microsoft.com/office/drawing/2014/main" id="{F356A5CF-426E-4DF9-B72F-D0E9840884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897" name="Line 770">
                <a:extLst>
                  <a:ext uri="{FF2B5EF4-FFF2-40B4-BE49-F238E27FC236}">
                    <a16:creationId xmlns:a16="http://schemas.microsoft.com/office/drawing/2014/main" id="{89ECFE4B-8234-4CC9-BBC9-EED8E2781C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98" name="Line 771">
                <a:extLst>
                  <a:ext uri="{FF2B5EF4-FFF2-40B4-BE49-F238E27FC236}">
                    <a16:creationId xmlns:a16="http://schemas.microsoft.com/office/drawing/2014/main" id="{0601832A-1D69-4188-BC81-AE0D5CB207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894" name="Group 772">
              <a:extLst>
                <a:ext uri="{FF2B5EF4-FFF2-40B4-BE49-F238E27FC236}">
                  <a16:creationId xmlns:a16="http://schemas.microsoft.com/office/drawing/2014/main" id="{85A04552-0BFD-4B96-83C4-7574A0C7E1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895" name="Line 773">
                <a:extLst>
                  <a:ext uri="{FF2B5EF4-FFF2-40B4-BE49-F238E27FC236}">
                    <a16:creationId xmlns:a16="http://schemas.microsoft.com/office/drawing/2014/main" id="{29073035-9733-4449-8849-6F3FA1E05D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96" name="Line 774">
                <a:extLst>
                  <a:ext uri="{FF2B5EF4-FFF2-40B4-BE49-F238E27FC236}">
                    <a16:creationId xmlns:a16="http://schemas.microsoft.com/office/drawing/2014/main" id="{2542BF80-78EF-46AF-AFD0-0B7875FB86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97" name="Group 775">
            <a:extLst>
              <a:ext uri="{FF2B5EF4-FFF2-40B4-BE49-F238E27FC236}">
                <a16:creationId xmlns:a16="http://schemas.microsoft.com/office/drawing/2014/main" id="{664CAE38-1F4C-4DDC-AFA8-E29F7811D24B}"/>
              </a:ext>
            </a:extLst>
          </p:cNvPr>
          <p:cNvGrpSpPr>
            <a:grpSpLocks/>
          </p:cNvGrpSpPr>
          <p:nvPr/>
        </p:nvGrpSpPr>
        <p:grpSpPr bwMode="auto">
          <a:xfrm>
            <a:off x="7951788" y="5030788"/>
            <a:ext cx="228600" cy="230187"/>
            <a:chOff x="23" y="47"/>
            <a:chExt cx="144" cy="145"/>
          </a:xfrm>
        </p:grpSpPr>
        <p:grpSp>
          <p:nvGrpSpPr>
            <p:cNvPr id="5887" name="Group 776">
              <a:extLst>
                <a:ext uri="{FF2B5EF4-FFF2-40B4-BE49-F238E27FC236}">
                  <a16:creationId xmlns:a16="http://schemas.microsoft.com/office/drawing/2014/main" id="{67B4DC90-E7F5-4869-A6CB-03118A391A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891" name="Line 777">
                <a:extLst>
                  <a:ext uri="{FF2B5EF4-FFF2-40B4-BE49-F238E27FC236}">
                    <a16:creationId xmlns:a16="http://schemas.microsoft.com/office/drawing/2014/main" id="{EFA31AC7-A388-4743-8566-AF064C4809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92" name="Line 778">
                <a:extLst>
                  <a:ext uri="{FF2B5EF4-FFF2-40B4-BE49-F238E27FC236}">
                    <a16:creationId xmlns:a16="http://schemas.microsoft.com/office/drawing/2014/main" id="{BB4B809E-375E-4680-B4CD-BCE2E27E44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888" name="Group 779">
              <a:extLst>
                <a:ext uri="{FF2B5EF4-FFF2-40B4-BE49-F238E27FC236}">
                  <a16:creationId xmlns:a16="http://schemas.microsoft.com/office/drawing/2014/main" id="{316F6E35-B791-4D52-ADE7-7D92536113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889" name="Line 780">
                <a:extLst>
                  <a:ext uri="{FF2B5EF4-FFF2-40B4-BE49-F238E27FC236}">
                    <a16:creationId xmlns:a16="http://schemas.microsoft.com/office/drawing/2014/main" id="{0B26BF33-EC94-47CB-B0D5-3445686BB8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90" name="Line 781">
                <a:extLst>
                  <a:ext uri="{FF2B5EF4-FFF2-40B4-BE49-F238E27FC236}">
                    <a16:creationId xmlns:a16="http://schemas.microsoft.com/office/drawing/2014/main" id="{AE066EAF-D8A3-4A2C-9BE7-E5A83BD1E4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298" name="Group 789">
            <a:extLst>
              <a:ext uri="{FF2B5EF4-FFF2-40B4-BE49-F238E27FC236}">
                <a16:creationId xmlns:a16="http://schemas.microsoft.com/office/drawing/2014/main" id="{BBFA0036-60BF-4613-A1EC-C9C51A644AA5}"/>
              </a:ext>
            </a:extLst>
          </p:cNvPr>
          <p:cNvGrpSpPr>
            <a:grpSpLocks/>
          </p:cNvGrpSpPr>
          <p:nvPr/>
        </p:nvGrpSpPr>
        <p:grpSpPr bwMode="auto">
          <a:xfrm>
            <a:off x="8256588" y="5640388"/>
            <a:ext cx="230187" cy="230187"/>
            <a:chOff x="5210" y="3762"/>
            <a:chExt cx="145" cy="145"/>
          </a:xfrm>
        </p:grpSpPr>
        <p:sp>
          <p:nvSpPr>
            <p:cNvPr id="5879" name="Rectangle 790">
              <a:extLst>
                <a:ext uri="{FF2B5EF4-FFF2-40B4-BE49-F238E27FC236}">
                  <a16:creationId xmlns:a16="http://schemas.microsoft.com/office/drawing/2014/main" id="{F02CF63F-4EAD-4368-AFD4-50AA0C58FB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1" y="3763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5880" name="Group 791">
              <a:extLst>
                <a:ext uri="{FF2B5EF4-FFF2-40B4-BE49-F238E27FC236}">
                  <a16:creationId xmlns:a16="http://schemas.microsoft.com/office/drawing/2014/main" id="{C1CA9681-B89B-4ACB-945A-7B497DA952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10" y="3762"/>
              <a:ext cx="144" cy="145"/>
              <a:chOff x="23" y="47"/>
              <a:chExt cx="144" cy="145"/>
            </a:xfrm>
          </p:grpSpPr>
          <p:grpSp>
            <p:nvGrpSpPr>
              <p:cNvPr id="5881" name="Group 792">
                <a:extLst>
                  <a:ext uri="{FF2B5EF4-FFF2-40B4-BE49-F238E27FC236}">
                    <a16:creationId xmlns:a16="http://schemas.microsoft.com/office/drawing/2014/main" id="{98B837D2-7526-436D-824F-F27065708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885" name="Line 793">
                  <a:extLst>
                    <a:ext uri="{FF2B5EF4-FFF2-40B4-BE49-F238E27FC236}">
                      <a16:creationId xmlns:a16="http://schemas.microsoft.com/office/drawing/2014/main" id="{31A63B3E-8B12-4674-B028-C924393808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886" name="Line 794">
                  <a:extLst>
                    <a:ext uri="{FF2B5EF4-FFF2-40B4-BE49-F238E27FC236}">
                      <a16:creationId xmlns:a16="http://schemas.microsoft.com/office/drawing/2014/main" id="{ED209EA6-0D85-4E74-BAF2-933DAA5DEE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882" name="Group 795">
                <a:extLst>
                  <a:ext uri="{FF2B5EF4-FFF2-40B4-BE49-F238E27FC236}">
                    <a16:creationId xmlns:a16="http://schemas.microsoft.com/office/drawing/2014/main" id="{28733161-46AD-4728-8BE7-C2E44020D1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883" name="Line 796">
                  <a:extLst>
                    <a:ext uri="{FF2B5EF4-FFF2-40B4-BE49-F238E27FC236}">
                      <a16:creationId xmlns:a16="http://schemas.microsoft.com/office/drawing/2014/main" id="{4C55E21E-BDB6-4E2C-8B12-5CB40D4005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884" name="Line 797">
                  <a:extLst>
                    <a:ext uri="{FF2B5EF4-FFF2-40B4-BE49-F238E27FC236}">
                      <a16:creationId xmlns:a16="http://schemas.microsoft.com/office/drawing/2014/main" id="{3E2CF673-7B65-4854-904F-A325A70C80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299" name="Group 798">
            <a:extLst>
              <a:ext uri="{FF2B5EF4-FFF2-40B4-BE49-F238E27FC236}">
                <a16:creationId xmlns:a16="http://schemas.microsoft.com/office/drawing/2014/main" id="{EE132B36-E436-4F24-A15B-E2D24FFAECFF}"/>
              </a:ext>
            </a:extLst>
          </p:cNvPr>
          <p:cNvGrpSpPr>
            <a:grpSpLocks/>
          </p:cNvGrpSpPr>
          <p:nvPr/>
        </p:nvGrpSpPr>
        <p:grpSpPr bwMode="auto">
          <a:xfrm>
            <a:off x="8866188" y="5335588"/>
            <a:ext cx="228600" cy="230187"/>
            <a:chOff x="23" y="47"/>
            <a:chExt cx="144" cy="145"/>
          </a:xfrm>
        </p:grpSpPr>
        <p:grpSp>
          <p:nvGrpSpPr>
            <p:cNvPr id="5873" name="Group 799">
              <a:extLst>
                <a:ext uri="{FF2B5EF4-FFF2-40B4-BE49-F238E27FC236}">
                  <a16:creationId xmlns:a16="http://schemas.microsoft.com/office/drawing/2014/main" id="{49935E83-FA14-4FCA-88DE-E31A6CAA8B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877" name="Line 800">
                <a:extLst>
                  <a:ext uri="{FF2B5EF4-FFF2-40B4-BE49-F238E27FC236}">
                    <a16:creationId xmlns:a16="http://schemas.microsoft.com/office/drawing/2014/main" id="{E264625D-EDD5-49E3-97D0-85BE56CC81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78" name="Line 801">
                <a:extLst>
                  <a:ext uri="{FF2B5EF4-FFF2-40B4-BE49-F238E27FC236}">
                    <a16:creationId xmlns:a16="http://schemas.microsoft.com/office/drawing/2014/main" id="{1A7526A2-E581-4C3A-B070-BE7AC85EA1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874" name="Group 802">
              <a:extLst>
                <a:ext uri="{FF2B5EF4-FFF2-40B4-BE49-F238E27FC236}">
                  <a16:creationId xmlns:a16="http://schemas.microsoft.com/office/drawing/2014/main" id="{286F47D9-F43E-49A5-A2D6-D211384739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875" name="Line 803">
                <a:extLst>
                  <a:ext uri="{FF2B5EF4-FFF2-40B4-BE49-F238E27FC236}">
                    <a16:creationId xmlns:a16="http://schemas.microsoft.com/office/drawing/2014/main" id="{22DC25C6-BDF6-4DC1-8F2A-B93BF32A99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76" name="Line 804">
                <a:extLst>
                  <a:ext uri="{FF2B5EF4-FFF2-40B4-BE49-F238E27FC236}">
                    <a16:creationId xmlns:a16="http://schemas.microsoft.com/office/drawing/2014/main" id="{BF0BD1E4-A307-422E-BCA6-37187330D9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00" name="Group 805">
            <a:extLst>
              <a:ext uri="{FF2B5EF4-FFF2-40B4-BE49-F238E27FC236}">
                <a16:creationId xmlns:a16="http://schemas.microsoft.com/office/drawing/2014/main" id="{C1B84A4A-DA12-40A3-ABC4-342C44E786FF}"/>
              </a:ext>
            </a:extLst>
          </p:cNvPr>
          <p:cNvGrpSpPr>
            <a:grpSpLocks/>
          </p:cNvGrpSpPr>
          <p:nvPr/>
        </p:nvGrpSpPr>
        <p:grpSpPr bwMode="auto">
          <a:xfrm>
            <a:off x="7648575" y="5335588"/>
            <a:ext cx="228600" cy="230187"/>
            <a:chOff x="23" y="47"/>
            <a:chExt cx="144" cy="145"/>
          </a:xfrm>
        </p:grpSpPr>
        <p:grpSp>
          <p:nvGrpSpPr>
            <p:cNvPr id="5867" name="Group 806">
              <a:extLst>
                <a:ext uri="{FF2B5EF4-FFF2-40B4-BE49-F238E27FC236}">
                  <a16:creationId xmlns:a16="http://schemas.microsoft.com/office/drawing/2014/main" id="{0898E76C-F289-45D5-8D76-2BC65BEACE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871" name="Line 807">
                <a:extLst>
                  <a:ext uri="{FF2B5EF4-FFF2-40B4-BE49-F238E27FC236}">
                    <a16:creationId xmlns:a16="http://schemas.microsoft.com/office/drawing/2014/main" id="{F13435DB-93E3-4880-B4CF-D5AAFCDBEF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72" name="Line 808">
                <a:extLst>
                  <a:ext uri="{FF2B5EF4-FFF2-40B4-BE49-F238E27FC236}">
                    <a16:creationId xmlns:a16="http://schemas.microsoft.com/office/drawing/2014/main" id="{CADCB1F2-B18D-4A23-B1A3-904F066590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868" name="Group 809">
              <a:extLst>
                <a:ext uri="{FF2B5EF4-FFF2-40B4-BE49-F238E27FC236}">
                  <a16:creationId xmlns:a16="http://schemas.microsoft.com/office/drawing/2014/main" id="{4B53EFD3-C7FB-481F-AFC9-79504D4764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869" name="Line 810">
                <a:extLst>
                  <a:ext uri="{FF2B5EF4-FFF2-40B4-BE49-F238E27FC236}">
                    <a16:creationId xmlns:a16="http://schemas.microsoft.com/office/drawing/2014/main" id="{FA93D591-6EDA-47C1-8F61-B6D7FFB586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70" name="Line 811">
                <a:extLst>
                  <a:ext uri="{FF2B5EF4-FFF2-40B4-BE49-F238E27FC236}">
                    <a16:creationId xmlns:a16="http://schemas.microsoft.com/office/drawing/2014/main" id="{DA0157D0-A565-4782-AA5A-7F45C3E253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01" name="Group 812">
            <a:extLst>
              <a:ext uri="{FF2B5EF4-FFF2-40B4-BE49-F238E27FC236}">
                <a16:creationId xmlns:a16="http://schemas.microsoft.com/office/drawing/2014/main" id="{141EB1EB-374C-4F02-B681-FCC4BBC33C51}"/>
              </a:ext>
            </a:extLst>
          </p:cNvPr>
          <p:cNvGrpSpPr>
            <a:grpSpLocks/>
          </p:cNvGrpSpPr>
          <p:nvPr/>
        </p:nvGrpSpPr>
        <p:grpSpPr bwMode="auto">
          <a:xfrm>
            <a:off x="7646988" y="5640388"/>
            <a:ext cx="230187" cy="230187"/>
            <a:chOff x="4826" y="3762"/>
            <a:chExt cx="145" cy="145"/>
          </a:xfrm>
        </p:grpSpPr>
        <p:sp>
          <p:nvSpPr>
            <p:cNvPr id="5859" name="Rectangle 813">
              <a:extLst>
                <a:ext uri="{FF2B5EF4-FFF2-40B4-BE49-F238E27FC236}">
                  <a16:creationId xmlns:a16="http://schemas.microsoft.com/office/drawing/2014/main" id="{FA72F12C-04CD-48F8-BD27-0E1D21582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7" y="3763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5860" name="Group 814">
              <a:extLst>
                <a:ext uri="{FF2B5EF4-FFF2-40B4-BE49-F238E27FC236}">
                  <a16:creationId xmlns:a16="http://schemas.microsoft.com/office/drawing/2014/main" id="{2B9528B5-84A4-4DD2-BE7B-95418B47A1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26" y="3762"/>
              <a:ext cx="144" cy="145"/>
              <a:chOff x="23" y="47"/>
              <a:chExt cx="144" cy="145"/>
            </a:xfrm>
          </p:grpSpPr>
          <p:grpSp>
            <p:nvGrpSpPr>
              <p:cNvPr id="5861" name="Group 815">
                <a:extLst>
                  <a:ext uri="{FF2B5EF4-FFF2-40B4-BE49-F238E27FC236}">
                    <a16:creationId xmlns:a16="http://schemas.microsoft.com/office/drawing/2014/main" id="{1ECDFC9B-F1B2-4620-9737-C7342D32E7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865" name="Line 816">
                  <a:extLst>
                    <a:ext uri="{FF2B5EF4-FFF2-40B4-BE49-F238E27FC236}">
                      <a16:creationId xmlns:a16="http://schemas.microsoft.com/office/drawing/2014/main" id="{1AFCB92D-ACE4-451F-B617-C97E3B1993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866" name="Line 817">
                  <a:extLst>
                    <a:ext uri="{FF2B5EF4-FFF2-40B4-BE49-F238E27FC236}">
                      <a16:creationId xmlns:a16="http://schemas.microsoft.com/office/drawing/2014/main" id="{C49E7814-8DB8-41D9-AB04-9AD0894919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862" name="Group 818">
                <a:extLst>
                  <a:ext uri="{FF2B5EF4-FFF2-40B4-BE49-F238E27FC236}">
                    <a16:creationId xmlns:a16="http://schemas.microsoft.com/office/drawing/2014/main" id="{6383EC03-CA7B-4D9B-9707-DC20CE5E50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863" name="Line 819">
                  <a:extLst>
                    <a:ext uri="{FF2B5EF4-FFF2-40B4-BE49-F238E27FC236}">
                      <a16:creationId xmlns:a16="http://schemas.microsoft.com/office/drawing/2014/main" id="{229ECACA-55AF-4DD4-9B7D-F48C686569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864" name="Line 820">
                  <a:extLst>
                    <a:ext uri="{FF2B5EF4-FFF2-40B4-BE49-F238E27FC236}">
                      <a16:creationId xmlns:a16="http://schemas.microsoft.com/office/drawing/2014/main" id="{4BA48DEA-392F-40BB-A685-7D7691BA01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302" name="Group 821">
            <a:extLst>
              <a:ext uri="{FF2B5EF4-FFF2-40B4-BE49-F238E27FC236}">
                <a16:creationId xmlns:a16="http://schemas.microsoft.com/office/drawing/2014/main" id="{4F53FDA0-220F-4404-9282-6BE8D5023CE1}"/>
              </a:ext>
            </a:extLst>
          </p:cNvPr>
          <p:cNvGrpSpPr>
            <a:grpSpLocks/>
          </p:cNvGrpSpPr>
          <p:nvPr/>
        </p:nvGrpSpPr>
        <p:grpSpPr bwMode="auto">
          <a:xfrm>
            <a:off x="7953375" y="5335588"/>
            <a:ext cx="228600" cy="230187"/>
            <a:chOff x="23" y="47"/>
            <a:chExt cx="144" cy="145"/>
          </a:xfrm>
        </p:grpSpPr>
        <p:grpSp>
          <p:nvGrpSpPr>
            <p:cNvPr id="5853" name="Group 822">
              <a:extLst>
                <a:ext uri="{FF2B5EF4-FFF2-40B4-BE49-F238E27FC236}">
                  <a16:creationId xmlns:a16="http://schemas.microsoft.com/office/drawing/2014/main" id="{A6F80AA9-5293-4BC8-ACEA-CC3CDFD7FF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857" name="Line 823">
                <a:extLst>
                  <a:ext uri="{FF2B5EF4-FFF2-40B4-BE49-F238E27FC236}">
                    <a16:creationId xmlns:a16="http://schemas.microsoft.com/office/drawing/2014/main" id="{246D92F2-A6A2-4B50-B51E-B0F41033B4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58" name="Line 824">
                <a:extLst>
                  <a:ext uri="{FF2B5EF4-FFF2-40B4-BE49-F238E27FC236}">
                    <a16:creationId xmlns:a16="http://schemas.microsoft.com/office/drawing/2014/main" id="{25B0E5F3-6668-43D5-9E65-2CCD64C486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854" name="Group 825">
              <a:extLst>
                <a:ext uri="{FF2B5EF4-FFF2-40B4-BE49-F238E27FC236}">
                  <a16:creationId xmlns:a16="http://schemas.microsoft.com/office/drawing/2014/main" id="{8F63DC04-A6E6-4866-97CB-BF63A26FB0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855" name="Line 826">
                <a:extLst>
                  <a:ext uri="{FF2B5EF4-FFF2-40B4-BE49-F238E27FC236}">
                    <a16:creationId xmlns:a16="http://schemas.microsoft.com/office/drawing/2014/main" id="{C54B4E32-443E-42F8-929C-D2E5907D11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56" name="Line 827">
                <a:extLst>
                  <a:ext uri="{FF2B5EF4-FFF2-40B4-BE49-F238E27FC236}">
                    <a16:creationId xmlns:a16="http://schemas.microsoft.com/office/drawing/2014/main" id="{E730EF13-07F1-4904-A178-B5B25FCA2D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03" name="Group 828">
            <a:extLst>
              <a:ext uri="{FF2B5EF4-FFF2-40B4-BE49-F238E27FC236}">
                <a16:creationId xmlns:a16="http://schemas.microsoft.com/office/drawing/2014/main" id="{61630EFB-0959-48E9-891A-776C53DEA5B3}"/>
              </a:ext>
            </a:extLst>
          </p:cNvPr>
          <p:cNvGrpSpPr>
            <a:grpSpLocks/>
          </p:cNvGrpSpPr>
          <p:nvPr/>
        </p:nvGrpSpPr>
        <p:grpSpPr bwMode="auto">
          <a:xfrm>
            <a:off x="7953375" y="5640388"/>
            <a:ext cx="228600" cy="230187"/>
            <a:chOff x="5019" y="3762"/>
            <a:chExt cx="144" cy="145"/>
          </a:xfrm>
        </p:grpSpPr>
        <p:sp>
          <p:nvSpPr>
            <p:cNvPr id="5845" name="Rectangle 829">
              <a:extLst>
                <a:ext uri="{FF2B5EF4-FFF2-40B4-BE49-F238E27FC236}">
                  <a16:creationId xmlns:a16="http://schemas.microsoft.com/office/drawing/2014/main" id="{C58131E1-4748-488B-B635-111A15A612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" y="3763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5846" name="Group 830">
              <a:extLst>
                <a:ext uri="{FF2B5EF4-FFF2-40B4-BE49-F238E27FC236}">
                  <a16:creationId xmlns:a16="http://schemas.microsoft.com/office/drawing/2014/main" id="{C285E101-CE0B-403A-8411-E7ED647202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19" y="3762"/>
              <a:ext cx="144" cy="145"/>
              <a:chOff x="23" y="47"/>
              <a:chExt cx="144" cy="145"/>
            </a:xfrm>
          </p:grpSpPr>
          <p:grpSp>
            <p:nvGrpSpPr>
              <p:cNvPr id="5847" name="Group 831">
                <a:extLst>
                  <a:ext uri="{FF2B5EF4-FFF2-40B4-BE49-F238E27FC236}">
                    <a16:creationId xmlns:a16="http://schemas.microsoft.com/office/drawing/2014/main" id="{FDA82E12-E552-4853-BD50-135F0A02C7A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851" name="Line 832">
                  <a:extLst>
                    <a:ext uri="{FF2B5EF4-FFF2-40B4-BE49-F238E27FC236}">
                      <a16:creationId xmlns:a16="http://schemas.microsoft.com/office/drawing/2014/main" id="{02BEE5AD-6BFD-40DB-BE0D-D31C0D9D40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852" name="Line 833">
                  <a:extLst>
                    <a:ext uri="{FF2B5EF4-FFF2-40B4-BE49-F238E27FC236}">
                      <a16:creationId xmlns:a16="http://schemas.microsoft.com/office/drawing/2014/main" id="{0A6EE0E1-5866-45FB-9800-FDE7328D52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848" name="Group 834">
                <a:extLst>
                  <a:ext uri="{FF2B5EF4-FFF2-40B4-BE49-F238E27FC236}">
                    <a16:creationId xmlns:a16="http://schemas.microsoft.com/office/drawing/2014/main" id="{8BF6A52D-00EB-4000-9EAF-FDAD45D85B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849" name="Line 835">
                  <a:extLst>
                    <a:ext uri="{FF2B5EF4-FFF2-40B4-BE49-F238E27FC236}">
                      <a16:creationId xmlns:a16="http://schemas.microsoft.com/office/drawing/2014/main" id="{E383B5A5-1D8B-48B9-BF7F-57A8435F59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850" name="Line 836">
                  <a:extLst>
                    <a:ext uri="{FF2B5EF4-FFF2-40B4-BE49-F238E27FC236}">
                      <a16:creationId xmlns:a16="http://schemas.microsoft.com/office/drawing/2014/main" id="{8F929D99-572C-488F-B4E8-3D7CC3EF21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304" name="Group 837">
            <a:extLst>
              <a:ext uri="{FF2B5EF4-FFF2-40B4-BE49-F238E27FC236}">
                <a16:creationId xmlns:a16="http://schemas.microsoft.com/office/drawing/2014/main" id="{9396E922-E3C7-491B-B857-9D95AC9D3DC6}"/>
              </a:ext>
            </a:extLst>
          </p:cNvPr>
          <p:cNvGrpSpPr>
            <a:grpSpLocks/>
          </p:cNvGrpSpPr>
          <p:nvPr/>
        </p:nvGrpSpPr>
        <p:grpSpPr bwMode="auto">
          <a:xfrm>
            <a:off x="8258175" y="5335588"/>
            <a:ext cx="228600" cy="230187"/>
            <a:chOff x="23" y="47"/>
            <a:chExt cx="144" cy="145"/>
          </a:xfrm>
        </p:grpSpPr>
        <p:grpSp>
          <p:nvGrpSpPr>
            <p:cNvPr id="5839" name="Group 838">
              <a:extLst>
                <a:ext uri="{FF2B5EF4-FFF2-40B4-BE49-F238E27FC236}">
                  <a16:creationId xmlns:a16="http://schemas.microsoft.com/office/drawing/2014/main" id="{58AF9819-8BA6-41F8-827C-2B4C196C23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843" name="Line 839">
                <a:extLst>
                  <a:ext uri="{FF2B5EF4-FFF2-40B4-BE49-F238E27FC236}">
                    <a16:creationId xmlns:a16="http://schemas.microsoft.com/office/drawing/2014/main" id="{1FC74BB8-A860-4909-A674-08878040D5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44" name="Line 840">
                <a:extLst>
                  <a:ext uri="{FF2B5EF4-FFF2-40B4-BE49-F238E27FC236}">
                    <a16:creationId xmlns:a16="http://schemas.microsoft.com/office/drawing/2014/main" id="{1604AAB1-5277-4EDF-ADBB-288DA0D981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840" name="Group 841">
              <a:extLst>
                <a:ext uri="{FF2B5EF4-FFF2-40B4-BE49-F238E27FC236}">
                  <a16:creationId xmlns:a16="http://schemas.microsoft.com/office/drawing/2014/main" id="{6BA7A90C-D765-4C81-BD8F-34C1A1894F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841" name="Line 842">
                <a:extLst>
                  <a:ext uri="{FF2B5EF4-FFF2-40B4-BE49-F238E27FC236}">
                    <a16:creationId xmlns:a16="http://schemas.microsoft.com/office/drawing/2014/main" id="{1FDB8643-8801-4B57-9429-83FD735AC3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42" name="Line 843">
                <a:extLst>
                  <a:ext uri="{FF2B5EF4-FFF2-40B4-BE49-F238E27FC236}">
                    <a16:creationId xmlns:a16="http://schemas.microsoft.com/office/drawing/2014/main" id="{CC4737BA-3269-43DE-8AAD-DA78F5842E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05" name="Group 844">
            <a:extLst>
              <a:ext uri="{FF2B5EF4-FFF2-40B4-BE49-F238E27FC236}">
                <a16:creationId xmlns:a16="http://schemas.microsoft.com/office/drawing/2014/main" id="{8FE714D1-BED3-4871-8172-5ABAE5914210}"/>
              </a:ext>
            </a:extLst>
          </p:cNvPr>
          <p:cNvGrpSpPr>
            <a:grpSpLocks/>
          </p:cNvGrpSpPr>
          <p:nvPr/>
        </p:nvGrpSpPr>
        <p:grpSpPr bwMode="auto">
          <a:xfrm>
            <a:off x="8562975" y="5335588"/>
            <a:ext cx="228600" cy="230187"/>
            <a:chOff x="23" y="47"/>
            <a:chExt cx="144" cy="145"/>
          </a:xfrm>
        </p:grpSpPr>
        <p:grpSp>
          <p:nvGrpSpPr>
            <p:cNvPr id="5833" name="Group 845">
              <a:extLst>
                <a:ext uri="{FF2B5EF4-FFF2-40B4-BE49-F238E27FC236}">
                  <a16:creationId xmlns:a16="http://schemas.microsoft.com/office/drawing/2014/main" id="{94C75F62-F253-4EFF-8EC3-1330A23F74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837" name="Line 846">
                <a:extLst>
                  <a:ext uri="{FF2B5EF4-FFF2-40B4-BE49-F238E27FC236}">
                    <a16:creationId xmlns:a16="http://schemas.microsoft.com/office/drawing/2014/main" id="{1DA19C28-EDDD-471B-A41F-CB74C68E1E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38" name="Line 847">
                <a:extLst>
                  <a:ext uri="{FF2B5EF4-FFF2-40B4-BE49-F238E27FC236}">
                    <a16:creationId xmlns:a16="http://schemas.microsoft.com/office/drawing/2014/main" id="{3EA35663-43DB-4C0A-ABDA-428EEC5A36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834" name="Group 848">
              <a:extLst>
                <a:ext uri="{FF2B5EF4-FFF2-40B4-BE49-F238E27FC236}">
                  <a16:creationId xmlns:a16="http://schemas.microsoft.com/office/drawing/2014/main" id="{54D2A4F5-E1C0-4F55-BA18-579B3A5266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835" name="Line 849">
                <a:extLst>
                  <a:ext uri="{FF2B5EF4-FFF2-40B4-BE49-F238E27FC236}">
                    <a16:creationId xmlns:a16="http://schemas.microsoft.com/office/drawing/2014/main" id="{9FFB42D8-7ED9-4F59-AB23-9B40C1EF33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36" name="Line 850">
                <a:extLst>
                  <a:ext uri="{FF2B5EF4-FFF2-40B4-BE49-F238E27FC236}">
                    <a16:creationId xmlns:a16="http://schemas.microsoft.com/office/drawing/2014/main" id="{51E001B6-15D7-44A1-8586-AFA6A3C12E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06" name="Group 851">
            <a:extLst>
              <a:ext uri="{FF2B5EF4-FFF2-40B4-BE49-F238E27FC236}">
                <a16:creationId xmlns:a16="http://schemas.microsoft.com/office/drawing/2014/main" id="{0A629482-42DD-43FA-BF1C-71FC216C3F61}"/>
              </a:ext>
            </a:extLst>
          </p:cNvPr>
          <p:cNvGrpSpPr>
            <a:grpSpLocks/>
          </p:cNvGrpSpPr>
          <p:nvPr/>
        </p:nvGrpSpPr>
        <p:grpSpPr bwMode="auto">
          <a:xfrm>
            <a:off x="8561388" y="5640388"/>
            <a:ext cx="228600" cy="230187"/>
            <a:chOff x="23" y="47"/>
            <a:chExt cx="144" cy="145"/>
          </a:xfrm>
        </p:grpSpPr>
        <p:grpSp>
          <p:nvGrpSpPr>
            <p:cNvPr id="5827" name="Group 852">
              <a:extLst>
                <a:ext uri="{FF2B5EF4-FFF2-40B4-BE49-F238E27FC236}">
                  <a16:creationId xmlns:a16="http://schemas.microsoft.com/office/drawing/2014/main" id="{D32B725E-DEEE-445F-81B9-14A8685CA7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831" name="Line 853">
                <a:extLst>
                  <a:ext uri="{FF2B5EF4-FFF2-40B4-BE49-F238E27FC236}">
                    <a16:creationId xmlns:a16="http://schemas.microsoft.com/office/drawing/2014/main" id="{75C92C60-04DF-47A2-A063-3C3825FC31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32" name="Line 854">
                <a:extLst>
                  <a:ext uri="{FF2B5EF4-FFF2-40B4-BE49-F238E27FC236}">
                    <a16:creationId xmlns:a16="http://schemas.microsoft.com/office/drawing/2014/main" id="{4A33D35C-5EA0-458B-A521-78E503E4B6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828" name="Group 855">
              <a:extLst>
                <a:ext uri="{FF2B5EF4-FFF2-40B4-BE49-F238E27FC236}">
                  <a16:creationId xmlns:a16="http://schemas.microsoft.com/office/drawing/2014/main" id="{88979D09-96CC-4A91-A590-2173365F03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829" name="Line 856">
                <a:extLst>
                  <a:ext uri="{FF2B5EF4-FFF2-40B4-BE49-F238E27FC236}">
                    <a16:creationId xmlns:a16="http://schemas.microsoft.com/office/drawing/2014/main" id="{E3AE6A4D-E3AB-4A9C-94B6-3B5855EBE4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30" name="Line 857">
                <a:extLst>
                  <a:ext uri="{FF2B5EF4-FFF2-40B4-BE49-F238E27FC236}">
                    <a16:creationId xmlns:a16="http://schemas.microsoft.com/office/drawing/2014/main" id="{F99CF922-D69E-4DCC-A47A-9C5292D32A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07" name="Group 858">
            <a:extLst>
              <a:ext uri="{FF2B5EF4-FFF2-40B4-BE49-F238E27FC236}">
                <a16:creationId xmlns:a16="http://schemas.microsoft.com/office/drawing/2014/main" id="{6B286683-0011-4624-8F4D-062FF8CA261E}"/>
              </a:ext>
            </a:extLst>
          </p:cNvPr>
          <p:cNvGrpSpPr>
            <a:grpSpLocks/>
          </p:cNvGrpSpPr>
          <p:nvPr/>
        </p:nvGrpSpPr>
        <p:grpSpPr bwMode="auto">
          <a:xfrm>
            <a:off x="8867775" y="5640388"/>
            <a:ext cx="228600" cy="230187"/>
            <a:chOff x="23" y="47"/>
            <a:chExt cx="144" cy="145"/>
          </a:xfrm>
        </p:grpSpPr>
        <p:grpSp>
          <p:nvGrpSpPr>
            <p:cNvPr id="5821" name="Group 859">
              <a:extLst>
                <a:ext uri="{FF2B5EF4-FFF2-40B4-BE49-F238E27FC236}">
                  <a16:creationId xmlns:a16="http://schemas.microsoft.com/office/drawing/2014/main" id="{88212239-AE78-474D-A344-804A34E44F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825" name="Line 860">
                <a:extLst>
                  <a:ext uri="{FF2B5EF4-FFF2-40B4-BE49-F238E27FC236}">
                    <a16:creationId xmlns:a16="http://schemas.microsoft.com/office/drawing/2014/main" id="{F9039DF3-EFCF-4282-9971-417D5FFD41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26" name="Line 861">
                <a:extLst>
                  <a:ext uri="{FF2B5EF4-FFF2-40B4-BE49-F238E27FC236}">
                    <a16:creationId xmlns:a16="http://schemas.microsoft.com/office/drawing/2014/main" id="{FF7C08FA-598A-4C8B-A7BD-26C3FAC8CA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822" name="Group 862">
              <a:extLst>
                <a:ext uri="{FF2B5EF4-FFF2-40B4-BE49-F238E27FC236}">
                  <a16:creationId xmlns:a16="http://schemas.microsoft.com/office/drawing/2014/main" id="{CA8C5A95-BE32-47EC-AA5C-0D63C9FC16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823" name="Line 863">
                <a:extLst>
                  <a:ext uri="{FF2B5EF4-FFF2-40B4-BE49-F238E27FC236}">
                    <a16:creationId xmlns:a16="http://schemas.microsoft.com/office/drawing/2014/main" id="{3B504BAA-4D6B-40DE-A7DE-42AC0026DF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24" name="Line 864">
                <a:extLst>
                  <a:ext uri="{FF2B5EF4-FFF2-40B4-BE49-F238E27FC236}">
                    <a16:creationId xmlns:a16="http://schemas.microsoft.com/office/drawing/2014/main" id="{A8629949-1232-419F-94B2-C3FB20A7E0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08" name="Group 865">
            <a:extLst>
              <a:ext uri="{FF2B5EF4-FFF2-40B4-BE49-F238E27FC236}">
                <a16:creationId xmlns:a16="http://schemas.microsoft.com/office/drawing/2014/main" id="{2B9B2C20-D5FA-43B3-9D89-8EA1A700773E}"/>
              </a:ext>
            </a:extLst>
          </p:cNvPr>
          <p:cNvGrpSpPr>
            <a:grpSpLocks/>
          </p:cNvGrpSpPr>
          <p:nvPr/>
        </p:nvGrpSpPr>
        <p:grpSpPr bwMode="auto">
          <a:xfrm>
            <a:off x="8867775" y="5030788"/>
            <a:ext cx="228600" cy="230187"/>
            <a:chOff x="23" y="47"/>
            <a:chExt cx="144" cy="145"/>
          </a:xfrm>
        </p:grpSpPr>
        <p:grpSp>
          <p:nvGrpSpPr>
            <p:cNvPr id="5815" name="Group 866">
              <a:extLst>
                <a:ext uri="{FF2B5EF4-FFF2-40B4-BE49-F238E27FC236}">
                  <a16:creationId xmlns:a16="http://schemas.microsoft.com/office/drawing/2014/main" id="{72271353-02CE-4934-90A5-1D93EBE184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819" name="Line 867">
                <a:extLst>
                  <a:ext uri="{FF2B5EF4-FFF2-40B4-BE49-F238E27FC236}">
                    <a16:creationId xmlns:a16="http://schemas.microsoft.com/office/drawing/2014/main" id="{C3F505EC-FE00-4057-A663-3975917834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20" name="Line 868">
                <a:extLst>
                  <a:ext uri="{FF2B5EF4-FFF2-40B4-BE49-F238E27FC236}">
                    <a16:creationId xmlns:a16="http://schemas.microsoft.com/office/drawing/2014/main" id="{7A3BF0C5-154D-4E9E-9150-5F55C9AA7D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816" name="Group 869">
              <a:extLst>
                <a:ext uri="{FF2B5EF4-FFF2-40B4-BE49-F238E27FC236}">
                  <a16:creationId xmlns:a16="http://schemas.microsoft.com/office/drawing/2014/main" id="{DDFE0097-AD53-45B6-BD0C-8A8F7ADD28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817" name="Line 870">
                <a:extLst>
                  <a:ext uri="{FF2B5EF4-FFF2-40B4-BE49-F238E27FC236}">
                    <a16:creationId xmlns:a16="http://schemas.microsoft.com/office/drawing/2014/main" id="{B1380A21-CE49-4AED-B2EC-CF5737AB42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18" name="Line 871">
                <a:extLst>
                  <a:ext uri="{FF2B5EF4-FFF2-40B4-BE49-F238E27FC236}">
                    <a16:creationId xmlns:a16="http://schemas.microsoft.com/office/drawing/2014/main" id="{D8C5F361-9419-490D-89A1-123A1EF7C4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09" name="Group 886">
            <a:extLst>
              <a:ext uri="{FF2B5EF4-FFF2-40B4-BE49-F238E27FC236}">
                <a16:creationId xmlns:a16="http://schemas.microsoft.com/office/drawing/2014/main" id="{C4B68321-F848-4E28-88D2-22F29D478DA1}"/>
              </a:ext>
            </a:extLst>
          </p:cNvPr>
          <p:cNvGrpSpPr>
            <a:grpSpLocks/>
          </p:cNvGrpSpPr>
          <p:nvPr/>
        </p:nvGrpSpPr>
        <p:grpSpPr bwMode="auto">
          <a:xfrm>
            <a:off x="8258175" y="5030788"/>
            <a:ext cx="228600" cy="230187"/>
            <a:chOff x="23" y="47"/>
            <a:chExt cx="144" cy="145"/>
          </a:xfrm>
        </p:grpSpPr>
        <p:grpSp>
          <p:nvGrpSpPr>
            <p:cNvPr id="5809" name="Group 887">
              <a:extLst>
                <a:ext uri="{FF2B5EF4-FFF2-40B4-BE49-F238E27FC236}">
                  <a16:creationId xmlns:a16="http://schemas.microsoft.com/office/drawing/2014/main" id="{F84D1676-20CD-4E2E-B8ED-B481C204F6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813" name="Line 888">
                <a:extLst>
                  <a:ext uri="{FF2B5EF4-FFF2-40B4-BE49-F238E27FC236}">
                    <a16:creationId xmlns:a16="http://schemas.microsoft.com/office/drawing/2014/main" id="{5FEDA560-9A14-4252-B3E2-ED85988B32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14" name="Line 889">
                <a:extLst>
                  <a:ext uri="{FF2B5EF4-FFF2-40B4-BE49-F238E27FC236}">
                    <a16:creationId xmlns:a16="http://schemas.microsoft.com/office/drawing/2014/main" id="{8B6AA1C1-47BE-4AA0-98A9-962B77F67A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810" name="Group 890">
              <a:extLst>
                <a:ext uri="{FF2B5EF4-FFF2-40B4-BE49-F238E27FC236}">
                  <a16:creationId xmlns:a16="http://schemas.microsoft.com/office/drawing/2014/main" id="{191C1FBA-07EC-4B42-946F-5A0EF08659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811" name="Line 891">
                <a:extLst>
                  <a:ext uri="{FF2B5EF4-FFF2-40B4-BE49-F238E27FC236}">
                    <a16:creationId xmlns:a16="http://schemas.microsoft.com/office/drawing/2014/main" id="{232BD803-0396-46D2-A651-3C79D5B981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12" name="Line 892">
                <a:extLst>
                  <a:ext uri="{FF2B5EF4-FFF2-40B4-BE49-F238E27FC236}">
                    <a16:creationId xmlns:a16="http://schemas.microsoft.com/office/drawing/2014/main" id="{E3E47D43-A2E8-4C6D-BF76-DF3D445549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10" name="Group 900">
            <a:extLst>
              <a:ext uri="{FF2B5EF4-FFF2-40B4-BE49-F238E27FC236}">
                <a16:creationId xmlns:a16="http://schemas.microsoft.com/office/drawing/2014/main" id="{97A3B401-BD4A-4271-B3BB-ECDB00E97DA7}"/>
              </a:ext>
            </a:extLst>
          </p:cNvPr>
          <p:cNvGrpSpPr>
            <a:grpSpLocks/>
          </p:cNvGrpSpPr>
          <p:nvPr/>
        </p:nvGrpSpPr>
        <p:grpSpPr bwMode="auto">
          <a:xfrm>
            <a:off x="7648575" y="5030788"/>
            <a:ext cx="228600" cy="230187"/>
            <a:chOff x="23" y="47"/>
            <a:chExt cx="144" cy="145"/>
          </a:xfrm>
        </p:grpSpPr>
        <p:grpSp>
          <p:nvGrpSpPr>
            <p:cNvPr id="5803" name="Group 901">
              <a:extLst>
                <a:ext uri="{FF2B5EF4-FFF2-40B4-BE49-F238E27FC236}">
                  <a16:creationId xmlns:a16="http://schemas.microsoft.com/office/drawing/2014/main" id="{0085FF0F-670F-4791-978C-437C62A79F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807" name="Line 902">
                <a:extLst>
                  <a:ext uri="{FF2B5EF4-FFF2-40B4-BE49-F238E27FC236}">
                    <a16:creationId xmlns:a16="http://schemas.microsoft.com/office/drawing/2014/main" id="{0AA2EBAD-5F99-424F-97EC-A632367F76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08" name="Line 903">
                <a:extLst>
                  <a:ext uri="{FF2B5EF4-FFF2-40B4-BE49-F238E27FC236}">
                    <a16:creationId xmlns:a16="http://schemas.microsoft.com/office/drawing/2014/main" id="{F6D2A5F5-F7E4-4CC3-AE3F-EEE37E0006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804" name="Group 904">
              <a:extLst>
                <a:ext uri="{FF2B5EF4-FFF2-40B4-BE49-F238E27FC236}">
                  <a16:creationId xmlns:a16="http://schemas.microsoft.com/office/drawing/2014/main" id="{E70086FC-BB11-4CE3-80D9-4442B97220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805" name="Line 905">
                <a:extLst>
                  <a:ext uri="{FF2B5EF4-FFF2-40B4-BE49-F238E27FC236}">
                    <a16:creationId xmlns:a16="http://schemas.microsoft.com/office/drawing/2014/main" id="{8D75CDA4-F330-489C-A63F-D9895E41DC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06" name="Line 906">
                <a:extLst>
                  <a:ext uri="{FF2B5EF4-FFF2-40B4-BE49-F238E27FC236}">
                    <a16:creationId xmlns:a16="http://schemas.microsoft.com/office/drawing/2014/main" id="{5C43B047-88E0-4B32-AD4C-1D8594F65C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4311" name="Rectangle 908">
            <a:extLst>
              <a:ext uri="{FF2B5EF4-FFF2-40B4-BE49-F238E27FC236}">
                <a16:creationId xmlns:a16="http://schemas.microsoft.com/office/drawing/2014/main" id="{482B26AB-C6EB-4FB2-91A4-A0B04B677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75" y="50323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312" name="Rectangle 909">
            <a:extLst>
              <a:ext uri="{FF2B5EF4-FFF2-40B4-BE49-F238E27FC236}">
                <a16:creationId xmlns:a16="http://schemas.microsoft.com/office/drawing/2014/main" id="{518B38C5-D2CC-4F40-BDB1-0ACFA31CD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75" y="5337175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313" name="Rectangle 910">
            <a:extLst>
              <a:ext uri="{FF2B5EF4-FFF2-40B4-BE49-F238E27FC236}">
                <a16:creationId xmlns:a16="http://schemas.microsoft.com/office/drawing/2014/main" id="{56403064-23DE-45EA-8B2F-C5372BE88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314" name="Rectangle 911">
            <a:extLst>
              <a:ext uri="{FF2B5EF4-FFF2-40B4-BE49-F238E27FC236}">
                <a16:creationId xmlns:a16="http://schemas.microsoft.com/office/drawing/2014/main" id="{D1C98B68-008D-4DF8-97E1-29D0A654F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4175" y="56419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315" name="Rectangle 912">
            <a:extLst>
              <a:ext uri="{FF2B5EF4-FFF2-40B4-BE49-F238E27FC236}">
                <a16:creationId xmlns:a16="http://schemas.microsoft.com/office/drawing/2014/main" id="{485BE36A-E3A3-4A9D-83ED-537CF8B2F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41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316" name="Rectangle 913">
            <a:extLst>
              <a:ext uri="{FF2B5EF4-FFF2-40B4-BE49-F238E27FC236}">
                <a16:creationId xmlns:a16="http://schemas.microsoft.com/office/drawing/2014/main" id="{48B906D8-0339-44F2-AB3F-9F0119855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41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317" name="Rectangle 914">
            <a:extLst>
              <a:ext uri="{FF2B5EF4-FFF2-40B4-BE49-F238E27FC236}">
                <a16:creationId xmlns:a16="http://schemas.microsoft.com/office/drawing/2014/main" id="{E78336A2-6AB6-4A85-8A6E-69E6039E9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975" y="56419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318" name="Rectangle 915">
            <a:extLst>
              <a:ext uri="{FF2B5EF4-FFF2-40B4-BE49-F238E27FC236}">
                <a16:creationId xmlns:a16="http://schemas.microsoft.com/office/drawing/2014/main" id="{E2326917-E24B-4C5D-B05D-CD23798FB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975" y="53371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319" name="Rectangle 916">
            <a:extLst>
              <a:ext uri="{FF2B5EF4-FFF2-40B4-BE49-F238E27FC236}">
                <a16:creationId xmlns:a16="http://schemas.microsoft.com/office/drawing/2014/main" id="{2FC1E64B-67BF-46CD-BF00-3F909038A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9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320" name="Rectangle 920">
            <a:extLst>
              <a:ext uri="{FF2B5EF4-FFF2-40B4-BE49-F238E27FC236}">
                <a16:creationId xmlns:a16="http://schemas.microsoft.com/office/drawing/2014/main" id="{91DB6269-223B-483F-8DB0-2FD5FE0E0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3775" y="5641975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321" name="Rectangle 921">
            <a:extLst>
              <a:ext uri="{FF2B5EF4-FFF2-40B4-BE49-F238E27FC236}">
                <a16:creationId xmlns:a16="http://schemas.microsoft.com/office/drawing/2014/main" id="{B84DE504-E7D0-40AA-9E2A-B6868F31F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3775" y="53371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322" name="Rectangle 922">
            <a:extLst>
              <a:ext uri="{FF2B5EF4-FFF2-40B4-BE49-F238E27FC236}">
                <a16:creationId xmlns:a16="http://schemas.microsoft.com/office/drawing/2014/main" id="{5E20D649-AB71-4A23-9524-FAE1AF931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3775" y="5032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4323" name="Group 924">
            <a:extLst>
              <a:ext uri="{FF2B5EF4-FFF2-40B4-BE49-F238E27FC236}">
                <a16:creationId xmlns:a16="http://schemas.microsoft.com/office/drawing/2014/main" id="{4E20C543-0A8E-4448-A531-F388696B74DB}"/>
              </a:ext>
            </a:extLst>
          </p:cNvPr>
          <p:cNvGrpSpPr>
            <a:grpSpLocks/>
          </p:cNvGrpSpPr>
          <p:nvPr/>
        </p:nvGrpSpPr>
        <p:grpSpPr bwMode="auto">
          <a:xfrm>
            <a:off x="6429375" y="5335588"/>
            <a:ext cx="228600" cy="230187"/>
            <a:chOff x="23" y="47"/>
            <a:chExt cx="144" cy="145"/>
          </a:xfrm>
        </p:grpSpPr>
        <p:grpSp>
          <p:nvGrpSpPr>
            <p:cNvPr id="5797" name="Group 925">
              <a:extLst>
                <a:ext uri="{FF2B5EF4-FFF2-40B4-BE49-F238E27FC236}">
                  <a16:creationId xmlns:a16="http://schemas.microsoft.com/office/drawing/2014/main" id="{D103F385-A765-495C-BE92-0686D6562E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801" name="Line 926">
                <a:extLst>
                  <a:ext uri="{FF2B5EF4-FFF2-40B4-BE49-F238E27FC236}">
                    <a16:creationId xmlns:a16="http://schemas.microsoft.com/office/drawing/2014/main" id="{2322B15A-385D-449B-A1AD-3CDACE26C8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02" name="Line 927">
                <a:extLst>
                  <a:ext uri="{FF2B5EF4-FFF2-40B4-BE49-F238E27FC236}">
                    <a16:creationId xmlns:a16="http://schemas.microsoft.com/office/drawing/2014/main" id="{5B432043-0BEA-4583-B567-1D4EF52451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798" name="Group 928">
              <a:extLst>
                <a:ext uri="{FF2B5EF4-FFF2-40B4-BE49-F238E27FC236}">
                  <a16:creationId xmlns:a16="http://schemas.microsoft.com/office/drawing/2014/main" id="{3BA1BE27-2FE5-48D6-B44B-0E845A58B6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799" name="Line 929">
                <a:extLst>
                  <a:ext uri="{FF2B5EF4-FFF2-40B4-BE49-F238E27FC236}">
                    <a16:creationId xmlns:a16="http://schemas.microsoft.com/office/drawing/2014/main" id="{86D65233-8E48-4AA8-B81E-49F211EC7B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00" name="Line 930">
                <a:extLst>
                  <a:ext uri="{FF2B5EF4-FFF2-40B4-BE49-F238E27FC236}">
                    <a16:creationId xmlns:a16="http://schemas.microsoft.com/office/drawing/2014/main" id="{E194B8FE-0EA2-4F73-A17C-9D990E9862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24" name="Group 938">
            <a:extLst>
              <a:ext uri="{FF2B5EF4-FFF2-40B4-BE49-F238E27FC236}">
                <a16:creationId xmlns:a16="http://schemas.microsoft.com/office/drawing/2014/main" id="{581E0585-FC71-44E1-B2D3-59BD6063A8C7}"/>
              </a:ext>
            </a:extLst>
          </p:cNvPr>
          <p:cNvGrpSpPr>
            <a:grpSpLocks/>
          </p:cNvGrpSpPr>
          <p:nvPr/>
        </p:nvGrpSpPr>
        <p:grpSpPr bwMode="auto">
          <a:xfrm>
            <a:off x="7343775" y="5637213"/>
            <a:ext cx="228600" cy="230187"/>
            <a:chOff x="23" y="47"/>
            <a:chExt cx="144" cy="145"/>
          </a:xfrm>
        </p:grpSpPr>
        <p:grpSp>
          <p:nvGrpSpPr>
            <p:cNvPr id="5791" name="Group 939">
              <a:extLst>
                <a:ext uri="{FF2B5EF4-FFF2-40B4-BE49-F238E27FC236}">
                  <a16:creationId xmlns:a16="http://schemas.microsoft.com/office/drawing/2014/main" id="{D0856E3E-FAB0-4A73-B861-48DD0FE642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795" name="Line 940">
                <a:extLst>
                  <a:ext uri="{FF2B5EF4-FFF2-40B4-BE49-F238E27FC236}">
                    <a16:creationId xmlns:a16="http://schemas.microsoft.com/office/drawing/2014/main" id="{A751D87D-6E7A-49DD-A5C5-AC17F2D7E9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96" name="Line 941">
                <a:extLst>
                  <a:ext uri="{FF2B5EF4-FFF2-40B4-BE49-F238E27FC236}">
                    <a16:creationId xmlns:a16="http://schemas.microsoft.com/office/drawing/2014/main" id="{51DD6615-44B4-49A4-923A-0E53B9295A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792" name="Group 942">
              <a:extLst>
                <a:ext uri="{FF2B5EF4-FFF2-40B4-BE49-F238E27FC236}">
                  <a16:creationId xmlns:a16="http://schemas.microsoft.com/office/drawing/2014/main" id="{000DD31E-D078-4FE8-AED4-7860531B34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793" name="Line 943">
                <a:extLst>
                  <a:ext uri="{FF2B5EF4-FFF2-40B4-BE49-F238E27FC236}">
                    <a16:creationId xmlns:a16="http://schemas.microsoft.com/office/drawing/2014/main" id="{2CDDA52A-8BE4-4234-BC31-D208B4D8B7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94" name="Line 944">
                <a:extLst>
                  <a:ext uri="{FF2B5EF4-FFF2-40B4-BE49-F238E27FC236}">
                    <a16:creationId xmlns:a16="http://schemas.microsoft.com/office/drawing/2014/main" id="{9FDE22FB-11A6-449D-8CA0-D393C6A7E3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25" name="Group 945">
            <a:extLst>
              <a:ext uri="{FF2B5EF4-FFF2-40B4-BE49-F238E27FC236}">
                <a16:creationId xmlns:a16="http://schemas.microsoft.com/office/drawing/2014/main" id="{21AB55E7-61B6-4917-B2D0-7A32A7A1607A}"/>
              </a:ext>
            </a:extLst>
          </p:cNvPr>
          <p:cNvGrpSpPr>
            <a:grpSpLocks/>
          </p:cNvGrpSpPr>
          <p:nvPr/>
        </p:nvGrpSpPr>
        <p:grpSpPr bwMode="auto">
          <a:xfrm>
            <a:off x="6429375" y="5030788"/>
            <a:ext cx="228600" cy="230187"/>
            <a:chOff x="23" y="47"/>
            <a:chExt cx="144" cy="145"/>
          </a:xfrm>
        </p:grpSpPr>
        <p:grpSp>
          <p:nvGrpSpPr>
            <p:cNvPr id="5785" name="Group 946">
              <a:extLst>
                <a:ext uri="{FF2B5EF4-FFF2-40B4-BE49-F238E27FC236}">
                  <a16:creationId xmlns:a16="http://schemas.microsoft.com/office/drawing/2014/main" id="{6B81473C-8A46-4501-95E9-53A92F03EF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789" name="Line 947">
                <a:extLst>
                  <a:ext uri="{FF2B5EF4-FFF2-40B4-BE49-F238E27FC236}">
                    <a16:creationId xmlns:a16="http://schemas.microsoft.com/office/drawing/2014/main" id="{BDB573FB-01ED-49F7-A252-24213E0266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90" name="Line 948">
                <a:extLst>
                  <a:ext uri="{FF2B5EF4-FFF2-40B4-BE49-F238E27FC236}">
                    <a16:creationId xmlns:a16="http://schemas.microsoft.com/office/drawing/2014/main" id="{9EFE8C35-8184-400B-98E0-07C5337EA2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786" name="Group 949">
              <a:extLst>
                <a:ext uri="{FF2B5EF4-FFF2-40B4-BE49-F238E27FC236}">
                  <a16:creationId xmlns:a16="http://schemas.microsoft.com/office/drawing/2014/main" id="{248CEF5F-6521-4D63-A74C-D397CF38B2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787" name="Line 950">
                <a:extLst>
                  <a:ext uri="{FF2B5EF4-FFF2-40B4-BE49-F238E27FC236}">
                    <a16:creationId xmlns:a16="http://schemas.microsoft.com/office/drawing/2014/main" id="{CAA1BF7B-F261-4043-A0D2-139EDBBDD0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88" name="Line 951">
                <a:extLst>
                  <a:ext uri="{FF2B5EF4-FFF2-40B4-BE49-F238E27FC236}">
                    <a16:creationId xmlns:a16="http://schemas.microsoft.com/office/drawing/2014/main" id="{0BCFC565-F6F3-477A-B18E-776F53ED7A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26" name="Group 952">
            <a:extLst>
              <a:ext uri="{FF2B5EF4-FFF2-40B4-BE49-F238E27FC236}">
                <a16:creationId xmlns:a16="http://schemas.microsoft.com/office/drawing/2014/main" id="{F6D41F8D-4915-4771-8E33-210D263867AF}"/>
              </a:ext>
            </a:extLst>
          </p:cNvPr>
          <p:cNvGrpSpPr>
            <a:grpSpLocks/>
          </p:cNvGrpSpPr>
          <p:nvPr/>
        </p:nvGrpSpPr>
        <p:grpSpPr bwMode="auto">
          <a:xfrm>
            <a:off x="6732588" y="5640388"/>
            <a:ext cx="228600" cy="230187"/>
            <a:chOff x="23" y="47"/>
            <a:chExt cx="144" cy="145"/>
          </a:xfrm>
        </p:grpSpPr>
        <p:grpSp>
          <p:nvGrpSpPr>
            <p:cNvPr id="5779" name="Group 953">
              <a:extLst>
                <a:ext uri="{FF2B5EF4-FFF2-40B4-BE49-F238E27FC236}">
                  <a16:creationId xmlns:a16="http://schemas.microsoft.com/office/drawing/2014/main" id="{5CB8DBE1-A5C7-43E0-8E0C-825D2A2CBD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783" name="Line 954">
                <a:extLst>
                  <a:ext uri="{FF2B5EF4-FFF2-40B4-BE49-F238E27FC236}">
                    <a16:creationId xmlns:a16="http://schemas.microsoft.com/office/drawing/2014/main" id="{CC353022-549B-40B7-AC4A-C2F5117A1D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84" name="Line 955">
                <a:extLst>
                  <a:ext uri="{FF2B5EF4-FFF2-40B4-BE49-F238E27FC236}">
                    <a16:creationId xmlns:a16="http://schemas.microsoft.com/office/drawing/2014/main" id="{B1F7DB07-BDED-49B3-8F56-5FBB721626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780" name="Group 956">
              <a:extLst>
                <a:ext uri="{FF2B5EF4-FFF2-40B4-BE49-F238E27FC236}">
                  <a16:creationId xmlns:a16="http://schemas.microsoft.com/office/drawing/2014/main" id="{91C5B03E-32E7-4F0B-B85D-74D16CCF1C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781" name="Line 957">
                <a:extLst>
                  <a:ext uri="{FF2B5EF4-FFF2-40B4-BE49-F238E27FC236}">
                    <a16:creationId xmlns:a16="http://schemas.microsoft.com/office/drawing/2014/main" id="{58E54353-C1B1-4817-AAB1-BB5E0A3EC4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82" name="Line 958">
                <a:extLst>
                  <a:ext uri="{FF2B5EF4-FFF2-40B4-BE49-F238E27FC236}">
                    <a16:creationId xmlns:a16="http://schemas.microsoft.com/office/drawing/2014/main" id="{577071D9-6A0A-471F-9EFC-C5839FF38B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27" name="Group 966">
            <a:extLst>
              <a:ext uri="{FF2B5EF4-FFF2-40B4-BE49-F238E27FC236}">
                <a16:creationId xmlns:a16="http://schemas.microsoft.com/office/drawing/2014/main" id="{B7879764-9D59-4D8E-BF89-F5FE86564023}"/>
              </a:ext>
            </a:extLst>
          </p:cNvPr>
          <p:cNvGrpSpPr>
            <a:grpSpLocks/>
          </p:cNvGrpSpPr>
          <p:nvPr/>
        </p:nvGrpSpPr>
        <p:grpSpPr bwMode="auto">
          <a:xfrm>
            <a:off x="7342188" y="5335588"/>
            <a:ext cx="228600" cy="230187"/>
            <a:chOff x="23" y="47"/>
            <a:chExt cx="144" cy="145"/>
          </a:xfrm>
        </p:grpSpPr>
        <p:grpSp>
          <p:nvGrpSpPr>
            <p:cNvPr id="5773" name="Group 967">
              <a:extLst>
                <a:ext uri="{FF2B5EF4-FFF2-40B4-BE49-F238E27FC236}">
                  <a16:creationId xmlns:a16="http://schemas.microsoft.com/office/drawing/2014/main" id="{6375BF46-8942-44B1-B6D3-010A13CCB3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777" name="Line 968">
                <a:extLst>
                  <a:ext uri="{FF2B5EF4-FFF2-40B4-BE49-F238E27FC236}">
                    <a16:creationId xmlns:a16="http://schemas.microsoft.com/office/drawing/2014/main" id="{A29E32DC-CA1A-48A6-92E3-986B607B72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78" name="Line 969">
                <a:extLst>
                  <a:ext uri="{FF2B5EF4-FFF2-40B4-BE49-F238E27FC236}">
                    <a16:creationId xmlns:a16="http://schemas.microsoft.com/office/drawing/2014/main" id="{78E42170-5D76-4DBC-A8EF-60F3DE28B9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774" name="Group 970">
              <a:extLst>
                <a:ext uri="{FF2B5EF4-FFF2-40B4-BE49-F238E27FC236}">
                  <a16:creationId xmlns:a16="http://schemas.microsoft.com/office/drawing/2014/main" id="{98927665-130D-4625-AFB4-3B2389E1D7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775" name="Line 971">
                <a:extLst>
                  <a:ext uri="{FF2B5EF4-FFF2-40B4-BE49-F238E27FC236}">
                    <a16:creationId xmlns:a16="http://schemas.microsoft.com/office/drawing/2014/main" id="{F2B3C324-1341-4D2A-943F-66E7F87E94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76" name="Line 972">
                <a:extLst>
                  <a:ext uri="{FF2B5EF4-FFF2-40B4-BE49-F238E27FC236}">
                    <a16:creationId xmlns:a16="http://schemas.microsoft.com/office/drawing/2014/main" id="{88D2BCAE-3A9F-49D9-8102-45BEA1FF98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28" name="Group 973">
            <a:extLst>
              <a:ext uri="{FF2B5EF4-FFF2-40B4-BE49-F238E27FC236}">
                <a16:creationId xmlns:a16="http://schemas.microsoft.com/office/drawing/2014/main" id="{926779D4-5847-405F-8312-517976FF45AC}"/>
              </a:ext>
            </a:extLst>
          </p:cNvPr>
          <p:cNvGrpSpPr>
            <a:grpSpLocks/>
          </p:cNvGrpSpPr>
          <p:nvPr/>
        </p:nvGrpSpPr>
        <p:grpSpPr bwMode="auto">
          <a:xfrm>
            <a:off x="6429375" y="5640388"/>
            <a:ext cx="228600" cy="230187"/>
            <a:chOff x="23" y="47"/>
            <a:chExt cx="144" cy="145"/>
          </a:xfrm>
        </p:grpSpPr>
        <p:grpSp>
          <p:nvGrpSpPr>
            <p:cNvPr id="5767" name="Group 974">
              <a:extLst>
                <a:ext uri="{FF2B5EF4-FFF2-40B4-BE49-F238E27FC236}">
                  <a16:creationId xmlns:a16="http://schemas.microsoft.com/office/drawing/2014/main" id="{41546CC1-E382-4023-BABF-8112120700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771" name="Line 975">
                <a:extLst>
                  <a:ext uri="{FF2B5EF4-FFF2-40B4-BE49-F238E27FC236}">
                    <a16:creationId xmlns:a16="http://schemas.microsoft.com/office/drawing/2014/main" id="{E60F198B-37DD-48B7-8329-15309592D4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72" name="Line 976">
                <a:extLst>
                  <a:ext uri="{FF2B5EF4-FFF2-40B4-BE49-F238E27FC236}">
                    <a16:creationId xmlns:a16="http://schemas.microsoft.com/office/drawing/2014/main" id="{9E0A4894-42D0-4DE7-A5D6-A69D80F904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768" name="Group 977">
              <a:extLst>
                <a:ext uri="{FF2B5EF4-FFF2-40B4-BE49-F238E27FC236}">
                  <a16:creationId xmlns:a16="http://schemas.microsoft.com/office/drawing/2014/main" id="{67897F0E-A3CF-4711-85A2-69ECE4DE9D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769" name="Line 978">
                <a:extLst>
                  <a:ext uri="{FF2B5EF4-FFF2-40B4-BE49-F238E27FC236}">
                    <a16:creationId xmlns:a16="http://schemas.microsoft.com/office/drawing/2014/main" id="{8B43AF58-104F-4045-B723-CCE7BC51A8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70" name="Line 979">
                <a:extLst>
                  <a:ext uri="{FF2B5EF4-FFF2-40B4-BE49-F238E27FC236}">
                    <a16:creationId xmlns:a16="http://schemas.microsoft.com/office/drawing/2014/main" id="{DEC4BAF4-A085-434F-8CB8-8440CC33E5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29" name="Group 980">
            <a:extLst>
              <a:ext uri="{FF2B5EF4-FFF2-40B4-BE49-F238E27FC236}">
                <a16:creationId xmlns:a16="http://schemas.microsoft.com/office/drawing/2014/main" id="{F8AF463C-267E-4270-B430-C52BD47AB7CE}"/>
              </a:ext>
            </a:extLst>
          </p:cNvPr>
          <p:cNvGrpSpPr>
            <a:grpSpLocks/>
          </p:cNvGrpSpPr>
          <p:nvPr/>
        </p:nvGrpSpPr>
        <p:grpSpPr bwMode="auto">
          <a:xfrm>
            <a:off x="6734175" y="5335588"/>
            <a:ext cx="228600" cy="230187"/>
            <a:chOff x="23" y="47"/>
            <a:chExt cx="144" cy="145"/>
          </a:xfrm>
        </p:grpSpPr>
        <p:grpSp>
          <p:nvGrpSpPr>
            <p:cNvPr id="5761" name="Group 981">
              <a:extLst>
                <a:ext uri="{FF2B5EF4-FFF2-40B4-BE49-F238E27FC236}">
                  <a16:creationId xmlns:a16="http://schemas.microsoft.com/office/drawing/2014/main" id="{52A58BD2-FB06-4403-8E59-170805520C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765" name="Line 982">
                <a:extLst>
                  <a:ext uri="{FF2B5EF4-FFF2-40B4-BE49-F238E27FC236}">
                    <a16:creationId xmlns:a16="http://schemas.microsoft.com/office/drawing/2014/main" id="{81AC974F-7597-4ED0-8121-C7C6D66878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66" name="Line 983">
                <a:extLst>
                  <a:ext uri="{FF2B5EF4-FFF2-40B4-BE49-F238E27FC236}">
                    <a16:creationId xmlns:a16="http://schemas.microsoft.com/office/drawing/2014/main" id="{6AA4E982-84C0-4FFE-BEAA-9758DC80B3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762" name="Group 984">
              <a:extLst>
                <a:ext uri="{FF2B5EF4-FFF2-40B4-BE49-F238E27FC236}">
                  <a16:creationId xmlns:a16="http://schemas.microsoft.com/office/drawing/2014/main" id="{6DA28FEA-90B0-4094-AA8E-E8500B8875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763" name="Line 985">
                <a:extLst>
                  <a:ext uri="{FF2B5EF4-FFF2-40B4-BE49-F238E27FC236}">
                    <a16:creationId xmlns:a16="http://schemas.microsoft.com/office/drawing/2014/main" id="{058E92E2-7429-42B2-BC8D-C953CBAD4E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64" name="Line 986">
                <a:extLst>
                  <a:ext uri="{FF2B5EF4-FFF2-40B4-BE49-F238E27FC236}">
                    <a16:creationId xmlns:a16="http://schemas.microsoft.com/office/drawing/2014/main" id="{C273E26F-AD8E-4185-BA6B-6C94424120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30" name="Group 987">
            <a:extLst>
              <a:ext uri="{FF2B5EF4-FFF2-40B4-BE49-F238E27FC236}">
                <a16:creationId xmlns:a16="http://schemas.microsoft.com/office/drawing/2014/main" id="{6AF98151-EE50-4CEB-8E56-9ECADA2C81FB}"/>
              </a:ext>
            </a:extLst>
          </p:cNvPr>
          <p:cNvGrpSpPr>
            <a:grpSpLocks/>
          </p:cNvGrpSpPr>
          <p:nvPr/>
        </p:nvGrpSpPr>
        <p:grpSpPr bwMode="auto">
          <a:xfrm>
            <a:off x="7037388" y="5640388"/>
            <a:ext cx="228600" cy="230187"/>
            <a:chOff x="23" y="47"/>
            <a:chExt cx="144" cy="145"/>
          </a:xfrm>
        </p:grpSpPr>
        <p:grpSp>
          <p:nvGrpSpPr>
            <p:cNvPr id="5755" name="Group 988">
              <a:extLst>
                <a:ext uri="{FF2B5EF4-FFF2-40B4-BE49-F238E27FC236}">
                  <a16:creationId xmlns:a16="http://schemas.microsoft.com/office/drawing/2014/main" id="{D12091AA-62E5-4B8E-B236-0D9D3E8746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759" name="Line 989">
                <a:extLst>
                  <a:ext uri="{FF2B5EF4-FFF2-40B4-BE49-F238E27FC236}">
                    <a16:creationId xmlns:a16="http://schemas.microsoft.com/office/drawing/2014/main" id="{5A27E2DD-102E-4578-9FFE-12484BE0FB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60" name="Line 990">
                <a:extLst>
                  <a:ext uri="{FF2B5EF4-FFF2-40B4-BE49-F238E27FC236}">
                    <a16:creationId xmlns:a16="http://schemas.microsoft.com/office/drawing/2014/main" id="{A5386164-4F6F-4CEE-863E-BD58E5B7AB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756" name="Group 991">
              <a:extLst>
                <a:ext uri="{FF2B5EF4-FFF2-40B4-BE49-F238E27FC236}">
                  <a16:creationId xmlns:a16="http://schemas.microsoft.com/office/drawing/2014/main" id="{84DDE940-F197-4465-97EF-6CFC7600C1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757" name="Line 992">
                <a:extLst>
                  <a:ext uri="{FF2B5EF4-FFF2-40B4-BE49-F238E27FC236}">
                    <a16:creationId xmlns:a16="http://schemas.microsoft.com/office/drawing/2014/main" id="{773D8DA1-77F8-475B-8B9B-952AD341E4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58" name="Line 993">
                <a:extLst>
                  <a:ext uri="{FF2B5EF4-FFF2-40B4-BE49-F238E27FC236}">
                    <a16:creationId xmlns:a16="http://schemas.microsoft.com/office/drawing/2014/main" id="{00CD6F66-50C5-4505-BC89-636D287B01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31" name="Group 994">
            <a:extLst>
              <a:ext uri="{FF2B5EF4-FFF2-40B4-BE49-F238E27FC236}">
                <a16:creationId xmlns:a16="http://schemas.microsoft.com/office/drawing/2014/main" id="{EB82F530-8E3A-491B-8816-D2D4F2A3D5AE}"/>
              </a:ext>
            </a:extLst>
          </p:cNvPr>
          <p:cNvGrpSpPr>
            <a:grpSpLocks/>
          </p:cNvGrpSpPr>
          <p:nvPr/>
        </p:nvGrpSpPr>
        <p:grpSpPr bwMode="auto">
          <a:xfrm>
            <a:off x="7038975" y="5335588"/>
            <a:ext cx="228600" cy="230187"/>
            <a:chOff x="23" y="47"/>
            <a:chExt cx="144" cy="145"/>
          </a:xfrm>
        </p:grpSpPr>
        <p:grpSp>
          <p:nvGrpSpPr>
            <p:cNvPr id="5749" name="Group 995">
              <a:extLst>
                <a:ext uri="{FF2B5EF4-FFF2-40B4-BE49-F238E27FC236}">
                  <a16:creationId xmlns:a16="http://schemas.microsoft.com/office/drawing/2014/main" id="{30CB0CC4-FC7B-4464-BE97-012A6B6360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753" name="Line 996">
                <a:extLst>
                  <a:ext uri="{FF2B5EF4-FFF2-40B4-BE49-F238E27FC236}">
                    <a16:creationId xmlns:a16="http://schemas.microsoft.com/office/drawing/2014/main" id="{04312B33-4F4D-444B-9A89-20F95B2B95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54" name="Line 997">
                <a:extLst>
                  <a:ext uri="{FF2B5EF4-FFF2-40B4-BE49-F238E27FC236}">
                    <a16:creationId xmlns:a16="http://schemas.microsoft.com/office/drawing/2014/main" id="{8765BA20-E1D3-4FF8-B5EB-D20BB55D57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750" name="Group 998">
              <a:extLst>
                <a:ext uri="{FF2B5EF4-FFF2-40B4-BE49-F238E27FC236}">
                  <a16:creationId xmlns:a16="http://schemas.microsoft.com/office/drawing/2014/main" id="{4BCCE521-2C8D-4859-8076-0B5BD5CBAA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751" name="Line 999">
                <a:extLst>
                  <a:ext uri="{FF2B5EF4-FFF2-40B4-BE49-F238E27FC236}">
                    <a16:creationId xmlns:a16="http://schemas.microsoft.com/office/drawing/2014/main" id="{C1265A95-69F0-4173-8A02-40C3DD44A1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52" name="Line 1000">
                <a:extLst>
                  <a:ext uri="{FF2B5EF4-FFF2-40B4-BE49-F238E27FC236}">
                    <a16:creationId xmlns:a16="http://schemas.microsoft.com/office/drawing/2014/main" id="{414591E2-E524-4408-802A-2BD46C21F6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32" name="Group 1008">
            <a:extLst>
              <a:ext uri="{FF2B5EF4-FFF2-40B4-BE49-F238E27FC236}">
                <a16:creationId xmlns:a16="http://schemas.microsoft.com/office/drawing/2014/main" id="{4E22737B-789D-4C0C-8DC0-42FA75847E38}"/>
              </a:ext>
            </a:extLst>
          </p:cNvPr>
          <p:cNvGrpSpPr>
            <a:grpSpLocks/>
          </p:cNvGrpSpPr>
          <p:nvPr/>
        </p:nvGrpSpPr>
        <p:grpSpPr bwMode="auto">
          <a:xfrm>
            <a:off x="7342188" y="5030788"/>
            <a:ext cx="228600" cy="230187"/>
            <a:chOff x="23" y="47"/>
            <a:chExt cx="144" cy="145"/>
          </a:xfrm>
        </p:grpSpPr>
        <p:grpSp>
          <p:nvGrpSpPr>
            <p:cNvPr id="5743" name="Group 1009">
              <a:extLst>
                <a:ext uri="{FF2B5EF4-FFF2-40B4-BE49-F238E27FC236}">
                  <a16:creationId xmlns:a16="http://schemas.microsoft.com/office/drawing/2014/main" id="{A4AFA219-D227-4D9C-B1B8-9CAEA1AF86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747" name="Line 1010">
                <a:extLst>
                  <a:ext uri="{FF2B5EF4-FFF2-40B4-BE49-F238E27FC236}">
                    <a16:creationId xmlns:a16="http://schemas.microsoft.com/office/drawing/2014/main" id="{1A28AD8B-9BF4-41DC-8889-A632599393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48" name="Line 1011">
                <a:extLst>
                  <a:ext uri="{FF2B5EF4-FFF2-40B4-BE49-F238E27FC236}">
                    <a16:creationId xmlns:a16="http://schemas.microsoft.com/office/drawing/2014/main" id="{91369D08-E425-4542-94AA-3F829AA75C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744" name="Group 1012">
              <a:extLst>
                <a:ext uri="{FF2B5EF4-FFF2-40B4-BE49-F238E27FC236}">
                  <a16:creationId xmlns:a16="http://schemas.microsoft.com/office/drawing/2014/main" id="{B170C487-F259-4858-B6C5-F20D11FB6E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745" name="Line 1013">
                <a:extLst>
                  <a:ext uri="{FF2B5EF4-FFF2-40B4-BE49-F238E27FC236}">
                    <a16:creationId xmlns:a16="http://schemas.microsoft.com/office/drawing/2014/main" id="{E9CB276C-EA84-4CDB-B581-9569D71B2C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46" name="Line 1014">
                <a:extLst>
                  <a:ext uri="{FF2B5EF4-FFF2-40B4-BE49-F238E27FC236}">
                    <a16:creationId xmlns:a16="http://schemas.microsoft.com/office/drawing/2014/main" id="{AC02FA05-528E-4170-BC71-75F5849EB6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33" name="Group 1015">
            <a:extLst>
              <a:ext uri="{FF2B5EF4-FFF2-40B4-BE49-F238E27FC236}">
                <a16:creationId xmlns:a16="http://schemas.microsoft.com/office/drawing/2014/main" id="{DD7F5F30-CFE4-488F-A1C8-A0C6C3AFAFA5}"/>
              </a:ext>
            </a:extLst>
          </p:cNvPr>
          <p:cNvGrpSpPr>
            <a:grpSpLocks/>
          </p:cNvGrpSpPr>
          <p:nvPr/>
        </p:nvGrpSpPr>
        <p:grpSpPr bwMode="auto">
          <a:xfrm>
            <a:off x="7037388" y="5030788"/>
            <a:ext cx="228600" cy="230187"/>
            <a:chOff x="23" y="47"/>
            <a:chExt cx="144" cy="145"/>
          </a:xfrm>
        </p:grpSpPr>
        <p:grpSp>
          <p:nvGrpSpPr>
            <p:cNvPr id="5737" name="Group 1016">
              <a:extLst>
                <a:ext uri="{FF2B5EF4-FFF2-40B4-BE49-F238E27FC236}">
                  <a16:creationId xmlns:a16="http://schemas.microsoft.com/office/drawing/2014/main" id="{0D3C8DFB-3083-4BD4-A198-DFA4F9C578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741" name="Line 1017">
                <a:extLst>
                  <a:ext uri="{FF2B5EF4-FFF2-40B4-BE49-F238E27FC236}">
                    <a16:creationId xmlns:a16="http://schemas.microsoft.com/office/drawing/2014/main" id="{E0902E7A-E9A6-4022-96A9-51E13B47D4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42" name="Line 1018">
                <a:extLst>
                  <a:ext uri="{FF2B5EF4-FFF2-40B4-BE49-F238E27FC236}">
                    <a16:creationId xmlns:a16="http://schemas.microsoft.com/office/drawing/2014/main" id="{442258AE-02BD-412C-9BC7-69F5DB9B2B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738" name="Group 1019">
              <a:extLst>
                <a:ext uri="{FF2B5EF4-FFF2-40B4-BE49-F238E27FC236}">
                  <a16:creationId xmlns:a16="http://schemas.microsoft.com/office/drawing/2014/main" id="{C217051E-3752-4B70-99CC-A366C4CBC6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739" name="Line 1020">
                <a:extLst>
                  <a:ext uri="{FF2B5EF4-FFF2-40B4-BE49-F238E27FC236}">
                    <a16:creationId xmlns:a16="http://schemas.microsoft.com/office/drawing/2014/main" id="{42B3D2E6-B4F3-4406-A5BC-CA353392AB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40" name="Line 1021">
                <a:extLst>
                  <a:ext uri="{FF2B5EF4-FFF2-40B4-BE49-F238E27FC236}">
                    <a16:creationId xmlns:a16="http://schemas.microsoft.com/office/drawing/2014/main" id="{98740117-BE58-4D7A-824F-B9D74F2A89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34" name="Group 1022">
            <a:extLst>
              <a:ext uri="{FF2B5EF4-FFF2-40B4-BE49-F238E27FC236}">
                <a16:creationId xmlns:a16="http://schemas.microsoft.com/office/drawing/2014/main" id="{7CFBE47D-8B68-474E-8E05-BE0BC6212774}"/>
              </a:ext>
            </a:extLst>
          </p:cNvPr>
          <p:cNvGrpSpPr>
            <a:grpSpLocks/>
          </p:cNvGrpSpPr>
          <p:nvPr/>
        </p:nvGrpSpPr>
        <p:grpSpPr bwMode="auto">
          <a:xfrm>
            <a:off x="6732588" y="5030788"/>
            <a:ext cx="228600" cy="230187"/>
            <a:chOff x="23" y="47"/>
            <a:chExt cx="144" cy="145"/>
          </a:xfrm>
        </p:grpSpPr>
        <p:grpSp>
          <p:nvGrpSpPr>
            <p:cNvPr id="5731" name="Group 1023">
              <a:extLst>
                <a:ext uri="{FF2B5EF4-FFF2-40B4-BE49-F238E27FC236}">
                  <a16:creationId xmlns:a16="http://schemas.microsoft.com/office/drawing/2014/main" id="{EF85BAE9-447C-43D9-A1EC-C85D7AE60B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5735" name="Line 1024">
                <a:extLst>
                  <a:ext uri="{FF2B5EF4-FFF2-40B4-BE49-F238E27FC236}">
                    <a16:creationId xmlns:a16="http://schemas.microsoft.com/office/drawing/2014/main" id="{998C8EE8-EAF5-43E8-A4C7-EF415E6E10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36" name="Line 1025">
                <a:extLst>
                  <a:ext uri="{FF2B5EF4-FFF2-40B4-BE49-F238E27FC236}">
                    <a16:creationId xmlns:a16="http://schemas.microsoft.com/office/drawing/2014/main" id="{4C191F13-F85B-45D6-B874-0BE315382D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732" name="Group 1026">
              <a:extLst>
                <a:ext uri="{FF2B5EF4-FFF2-40B4-BE49-F238E27FC236}">
                  <a16:creationId xmlns:a16="http://schemas.microsoft.com/office/drawing/2014/main" id="{E61E679F-806C-4A37-BC0C-5044DFF64E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5733" name="Line 1027">
                <a:extLst>
                  <a:ext uri="{FF2B5EF4-FFF2-40B4-BE49-F238E27FC236}">
                    <a16:creationId xmlns:a16="http://schemas.microsoft.com/office/drawing/2014/main" id="{041FD283-C362-45E2-A770-79EAF80707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34" name="Line 1028">
                <a:extLst>
                  <a:ext uri="{FF2B5EF4-FFF2-40B4-BE49-F238E27FC236}">
                    <a16:creationId xmlns:a16="http://schemas.microsoft.com/office/drawing/2014/main" id="{7FCE40DE-45D1-4816-8919-A210D48EF7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4335" name="Rectangle 1036">
            <a:extLst>
              <a:ext uri="{FF2B5EF4-FFF2-40B4-BE49-F238E27FC236}">
                <a16:creationId xmlns:a16="http://schemas.microsoft.com/office/drawing/2014/main" id="{FE83A8EA-AF70-49C3-A03B-967EB2912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7775" y="62531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4336" name="Rectangle 1037">
            <a:extLst>
              <a:ext uri="{FF2B5EF4-FFF2-40B4-BE49-F238E27FC236}">
                <a16:creationId xmlns:a16="http://schemas.microsoft.com/office/drawing/2014/main" id="{5E249515-5081-4274-AE52-C194D27B7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7775" y="5948363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4337" name="Group 1">
            <a:extLst>
              <a:ext uri="{FF2B5EF4-FFF2-40B4-BE49-F238E27FC236}">
                <a16:creationId xmlns:a16="http://schemas.microsoft.com/office/drawing/2014/main" id="{63D837A2-54CF-4E4E-86DA-0D5EBCB8696B}"/>
              </a:ext>
            </a:extLst>
          </p:cNvPr>
          <p:cNvGrpSpPr>
            <a:grpSpLocks/>
          </p:cNvGrpSpPr>
          <p:nvPr/>
        </p:nvGrpSpPr>
        <p:grpSpPr bwMode="auto">
          <a:xfrm>
            <a:off x="22225" y="169863"/>
            <a:ext cx="1143000" cy="1144587"/>
            <a:chOff x="36513" y="129205"/>
            <a:chExt cx="1143000" cy="1144587"/>
          </a:xfrm>
        </p:grpSpPr>
        <p:sp>
          <p:nvSpPr>
            <p:cNvPr id="5603" name="Rectangle 1038">
              <a:extLst>
                <a:ext uri="{FF2B5EF4-FFF2-40B4-BE49-F238E27FC236}">
                  <a16:creationId xmlns:a16="http://schemas.microsoft.com/office/drawing/2014/main" id="{84D8B3DF-97A8-4E9F-A1DA-A83AF13412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3" y="4355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604" name="Rectangle 1039">
              <a:extLst>
                <a:ext uri="{FF2B5EF4-FFF2-40B4-BE49-F238E27FC236}">
                  <a16:creationId xmlns:a16="http://schemas.microsoft.com/office/drawing/2014/main" id="{F204B906-EDDA-40C0-BE71-54329DB2F1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313" y="435592"/>
              <a:ext cx="228600" cy="228600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605" name="Rectangle 1040">
              <a:extLst>
                <a:ext uri="{FF2B5EF4-FFF2-40B4-BE49-F238E27FC236}">
                  <a16:creationId xmlns:a16="http://schemas.microsoft.com/office/drawing/2014/main" id="{8DC38DB0-4912-4825-8D93-A2B8696D3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113" y="435592"/>
              <a:ext cx="228600" cy="228600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606" name="Rectangle 1041">
              <a:extLst>
                <a:ext uri="{FF2B5EF4-FFF2-40B4-BE49-F238E27FC236}">
                  <a16:creationId xmlns:a16="http://schemas.microsoft.com/office/drawing/2014/main" id="{B215C6F8-EE7D-4DBC-BFC2-F1E80660A9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3" y="7403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607" name="Rectangle 1042">
              <a:extLst>
                <a:ext uri="{FF2B5EF4-FFF2-40B4-BE49-F238E27FC236}">
                  <a16:creationId xmlns:a16="http://schemas.microsoft.com/office/drawing/2014/main" id="{809E8F55-2894-419E-B817-2ECEC7742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313" y="7403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608" name="Rectangle 1043">
              <a:extLst>
                <a:ext uri="{FF2B5EF4-FFF2-40B4-BE49-F238E27FC236}">
                  <a16:creationId xmlns:a16="http://schemas.microsoft.com/office/drawing/2014/main" id="{CC3566B2-45FB-4E08-8B2B-DD54E1C2B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113" y="7403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609" name="Rectangle 1044">
              <a:extLst>
                <a:ext uri="{FF2B5EF4-FFF2-40B4-BE49-F238E27FC236}">
                  <a16:creationId xmlns:a16="http://schemas.microsoft.com/office/drawing/2014/main" id="{BBA6C859-DCFC-4945-A4BE-FED3097364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3" y="10451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610" name="Rectangle 1045">
              <a:extLst>
                <a:ext uri="{FF2B5EF4-FFF2-40B4-BE49-F238E27FC236}">
                  <a16:creationId xmlns:a16="http://schemas.microsoft.com/office/drawing/2014/main" id="{808830B7-0C33-4389-BE27-DC7B74A749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313" y="10451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611" name="Rectangle 1046">
              <a:extLst>
                <a:ext uri="{FF2B5EF4-FFF2-40B4-BE49-F238E27FC236}">
                  <a16:creationId xmlns:a16="http://schemas.microsoft.com/office/drawing/2014/main" id="{D4C52F7D-7126-4548-AAF7-6FA7F1E090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113" y="1045192"/>
              <a:ext cx="228600" cy="228600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612" name="Rectangle 1047">
              <a:extLst>
                <a:ext uri="{FF2B5EF4-FFF2-40B4-BE49-F238E27FC236}">
                  <a16:creationId xmlns:a16="http://schemas.microsoft.com/office/drawing/2014/main" id="{6551FD3E-76B9-4B5C-A22B-69B27D0C35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913" y="4355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613" name="Rectangle 1048">
              <a:extLst>
                <a:ext uri="{FF2B5EF4-FFF2-40B4-BE49-F238E27FC236}">
                  <a16:creationId xmlns:a16="http://schemas.microsoft.com/office/drawing/2014/main" id="{C47D047A-D88E-4786-970B-C96197900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913" y="7403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614" name="Rectangle 1049">
              <a:extLst>
                <a:ext uri="{FF2B5EF4-FFF2-40B4-BE49-F238E27FC236}">
                  <a16:creationId xmlns:a16="http://schemas.microsoft.com/office/drawing/2014/main" id="{3292A3B2-77B6-445A-8EA5-78BC5DF960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913" y="10451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615" name="Rectangle 1050">
              <a:extLst>
                <a:ext uri="{FF2B5EF4-FFF2-40B4-BE49-F238E27FC236}">
                  <a16:creationId xmlns:a16="http://schemas.microsoft.com/office/drawing/2014/main" id="{8A41EE36-89FB-41D4-8458-BE15A2627D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3" y="1307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616" name="Rectangle 1051">
              <a:extLst>
                <a:ext uri="{FF2B5EF4-FFF2-40B4-BE49-F238E27FC236}">
                  <a16:creationId xmlns:a16="http://schemas.microsoft.com/office/drawing/2014/main" id="{7C0052F6-E8B6-44B1-ADB8-0A1B77ED5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313" y="1307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617" name="Rectangle 1052">
              <a:extLst>
                <a:ext uri="{FF2B5EF4-FFF2-40B4-BE49-F238E27FC236}">
                  <a16:creationId xmlns:a16="http://schemas.microsoft.com/office/drawing/2014/main" id="{7953E159-BF23-4EB9-A6D1-B81D5B8EB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113" y="1307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618" name="Rectangle 1053">
              <a:extLst>
                <a:ext uri="{FF2B5EF4-FFF2-40B4-BE49-F238E27FC236}">
                  <a16:creationId xmlns:a16="http://schemas.microsoft.com/office/drawing/2014/main" id="{C02E8B74-0504-45DC-8C16-6B60307B8E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913" y="130792"/>
              <a:ext cx="228600" cy="228600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5619" name="Group 1054">
              <a:extLst>
                <a:ext uri="{FF2B5EF4-FFF2-40B4-BE49-F238E27FC236}">
                  <a16:creationId xmlns:a16="http://schemas.microsoft.com/office/drawing/2014/main" id="{7D3874D0-7DB3-470C-81D8-D3BF753502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13" y="129205"/>
              <a:ext cx="228600" cy="230187"/>
              <a:chOff x="23" y="47"/>
              <a:chExt cx="144" cy="145"/>
            </a:xfrm>
          </p:grpSpPr>
          <p:grpSp>
            <p:nvGrpSpPr>
              <p:cNvPr id="5725" name="Group 1055">
                <a:extLst>
                  <a:ext uri="{FF2B5EF4-FFF2-40B4-BE49-F238E27FC236}">
                    <a16:creationId xmlns:a16="http://schemas.microsoft.com/office/drawing/2014/main" id="{E51BE768-CA6F-4555-92F4-E7B7BC5994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729" name="Line 1056">
                  <a:extLst>
                    <a:ext uri="{FF2B5EF4-FFF2-40B4-BE49-F238E27FC236}">
                      <a16:creationId xmlns:a16="http://schemas.microsoft.com/office/drawing/2014/main" id="{1CCB724E-61CD-4EB2-A661-F6C975C44E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730" name="Line 1057">
                  <a:extLst>
                    <a:ext uri="{FF2B5EF4-FFF2-40B4-BE49-F238E27FC236}">
                      <a16:creationId xmlns:a16="http://schemas.microsoft.com/office/drawing/2014/main" id="{0FB928BD-FC86-457B-B040-8846416A16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726" name="Group 1058">
                <a:extLst>
                  <a:ext uri="{FF2B5EF4-FFF2-40B4-BE49-F238E27FC236}">
                    <a16:creationId xmlns:a16="http://schemas.microsoft.com/office/drawing/2014/main" id="{0C6B73F0-5A18-4671-BA36-586A2671461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727" name="Line 1059">
                  <a:extLst>
                    <a:ext uri="{FF2B5EF4-FFF2-40B4-BE49-F238E27FC236}">
                      <a16:creationId xmlns:a16="http://schemas.microsoft.com/office/drawing/2014/main" id="{8B1585C2-22CF-4300-84A3-1559AD4041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728" name="Line 1060">
                  <a:extLst>
                    <a:ext uri="{FF2B5EF4-FFF2-40B4-BE49-F238E27FC236}">
                      <a16:creationId xmlns:a16="http://schemas.microsoft.com/office/drawing/2014/main" id="{0B25D735-40E7-40FD-A36E-9A1CAFA503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620" name="Group 1061">
              <a:extLst>
                <a:ext uri="{FF2B5EF4-FFF2-40B4-BE49-F238E27FC236}">
                  <a16:creationId xmlns:a16="http://schemas.microsoft.com/office/drawing/2014/main" id="{7D46E0BB-DEF2-408C-8644-3B8C190125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1313" y="129205"/>
              <a:ext cx="228600" cy="230187"/>
              <a:chOff x="23" y="47"/>
              <a:chExt cx="144" cy="145"/>
            </a:xfrm>
          </p:grpSpPr>
          <p:grpSp>
            <p:nvGrpSpPr>
              <p:cNvPr id="5719" name="Group 1062">
                <a:extLst>
                  <a:ext uri="{FF2B5EF4-FFF2-40B4-BE49-F238E27FC236}">
                    <a16:creationId xmlns:a16="http://schemas.microsoft.com/office/drawing/2014/main" id="{FD961CD6-C9B8-4ADA-9326-AF65AE9756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723" name="Line 1063">
                  <a:extLst>
                    <a:ext uri="{FF2B5EF4-FFF2-40B4-BE49-F238E27FC236}">
                      <a16:creationId xmlns:a16="http://schemas.microsoft.com/office/drawing/2014/main" id="{A7EE86FE-54D5-46A4-9D56-8F460E9678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724" name="Line 1064">
                  <a:extLst>
                    <a:ext uri="{FF2B5EF4-FFF2-40B4-BE49-F238E27FC236}">
                      <a16:creationId xmlns:a16="http://schemas.microsoft.com/office/drawing/2014/main" id="{D7909F85-7170-4FE0-A7C1-E76EA0C7F5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720" name="Group 1065">
                <a:extLst>
                  <a:ext uri="{FF2B5EF4-FFF2-40B4-BE49-F238E27FC236}">
                    <a16:creationId xmlns:a16="http://schemas.microsoft.com/office/drawing/2014/main" id="{92E58039-AAE5-48F5-BFBB-B25A2A8C3ED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721" name="Line 1066">
                  <a:extLst>
                    <a:ext uri="{FF2B5EF4-FFF2-40B4-BE49-F238E27FC236}">
                      <a16:creationId xmlns:a16="http://schemas.microsoft.com/office/drawing/2014/main" id="{EAA21928-2C51-4E27-9D4F-D5994F203F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722" name="Line 1067">
                  <a:extLst>
                    <a:ext uri="{FF2B5EF4-FFF2-40B4-BE49-F238E27FC236}">
                      <a16:creationId xmlns:a16="http://schemas.microsoft.com/office/drawing/2014/main" id="{5FE03609-60E0-44ED-B0C7-83C8A85B13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621" name="Group 1068">
              <a:extLst>
                <a:ext uri="{FF2B5EF4-FFF2-40B4-BE49-F238E27FC236}">
                  <a16:creationId xmlns:a16="http://schemas.microsoft.com/office/drawing/2014/main" id="{AE6F5A3C-C1C8-4145-88F5-C441A85766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6113" y="129205"/>
              <a:ext cx="228600" cy="230187"/>
              <a:chOff x="23" y="47"/>
              <a:chExt cx="144" cy="145"/>
            </a:xfrm>
          </p:grpSpPr>
          <p:grpSp>
            <p:nvGrpSpPr>
              <p:cNvPr id="5713" name="Group 1069">
                <a:extLst>
                  <a:ext uri="{FF2B5EF4-FFF2-40B4-BE49-F238E27FC236}">
                    <a16:creationId xmlns:a16="http://schemas.microsoft.com/office/drawing/2014/main" id="{AA07CE83-8012-4961-9368-0CA223394C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717" name="Line 1070">
                  <a:extLst>
                    <a:ext uri="{FF2B5EF4-FFF2-40B4-BE49-F238E27FC236}">
                      <a16:creationId xmlns:a16="http://schemas.microsoft.com/office/drawing/2014/main" id="{7CEED0EF-AAD3-45C4-9612-3184D6980D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718" name="Line 1071">
                  <a:extLst>
                    <a:ext uri="{FF2B5EF4-FFF2-40B4-BE49-F238E27FC236}">
                      <a16:creationId xmlns:a16="http://schemas.microsoft.com/office/drawing/2014/main" id="{98D2CDCF-50B4-4F6B-845B-669E1E1A4C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714" name="Group 1072">
                <a:extLst>
                  <a:ext uri="{FF2B5EF4-FFF2-40B4-BE49-F238E27FC236}">
                    <a16:creationId xmlns:a16="http://schemas.microsoft.com/office/drawing/2014/main" id="{41982D75-2373-4E73-A1EC-2F5AF46C6F4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715" name="Line 1073">
                  <a:extLst>
                    <a:ext uri="{FF2B5EF4-FFF2-40B4-BE49-F238E27FC236}">
                      <a16:creationId xmlns:a16="http://schemas.microsoft.com/office/drawing/2014/main" id="{B5295B2B-BB61-4F03-BE98-D08855577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716" name="Line 1074">
                  <a:extLst>
                    <a:ext uri="{FF2B5EF4-FFF2-40B4-BE49-F238E27FC236}">
                      <a16:creationId xmlns:a16="http://schemas.microsoft.com/office/drawing/2014/main" id="{4F0B0E69-3336-45A7-8246-1BCC4C9854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622" name="Group 1075">
              <a:extLst>
                <a:ext uri="{FF2B5EF4-FFF2-40B4-BE49-F238E27FC236}">
                  <a16:creationId xmlns:a16="http://schemas.microsoft.com/office/drawing/2014/main" id="{586E4C3A-A876-4BF3-81C0-F6AE4AA754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13" y="434005"/>
              <a:ext cx="228600" cy="230187"/>
              <a:chOff x="23" y="47"/>
              <a:chExt cx="144" cy="145"/>
            </a:xfrm>
          </p:grpSpPr>
          <p:grpSp>
            <p:nvGrpSpPr>
              <p:cNvPr id="5707" name="Group 1076">
                <a:extLst>
                  <a:ext uri="{FF2B5EF4-FFF2-40B4-BE49-F238E27FC236}">
                    <a16:creationId xmlns:a16="http://schemas.microsoft.com/office/drawing/2014/main" id="{CEA63C0F-12EC-4ED2-89CB-ECDFCDFA85E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711" name="Line 1077">
                  <a:extLst>
                    <a:ext uri="{FF2B5EF4-FFF2-40B4-BE49-F238E27FC236}">
                      <a16:creationId xmlns:a16="http://schemas.microsoft.com/office/drawing/2014/main" id="{6B607247-8B47-444C-B83C-BE735ED144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712" name="Line 1078">
                  <a:extLst>
                    <a:ext uri="{FF2B5EF4-FFF2-40B4-BE49-F238E27FC236}">
                      <a16:creationId xmlns:a16="http://schemas.microsoft.com/office/drawing/2014/main" id="{A7991018-7ADB-4954-9434-B0591B12B3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708" name="Group 1079">
                <a:extLst>
                  <a:ext uri="{FF2B5EF4-FFF2-40B4-BE49-F238E27FC236}">
                    <a16:creationId xmlns:a16="http://schemas.microsoft.com/office/drawing/2014/main" id="{9093C969-8B18-4EF4-89CA-F5C7B2A9F2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709" name="Line 1080">
                  <a:extLst>
                    <a:ext uri="{FF2B5EF4-FFF2-40B4-BE49-F238E27FC236}">
                      <a16:creationId xmlns:a16="http://schemas.microsoft.com/office/drawing/2014/main" id="{EC9FDEA0-3F26-47CD-99E8-A4FF92F2AF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710" name="Line 1081">
                  <a:extLst>
                    <a:ext uri="{FF2B5EF4-FFF2-40B4-BE49-F238E27FC236}">
                      <a16:creationId xmlns:a16="http://schemas.microsoft.com/office/drawing/2014/main" id="{2E22D692-031B-4E24-9D5D-17FB4F2700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623" name="Group 1082">
              <a:extLst>
                <a:ext uri="{FF2B5EF4-FFF2-40B4-BE49-F238E27FC236}">
                  <a16:creationId xmlns:a16="http://schemas.microsoft.com/office/drawing/2014/main" id="{F00FEBF7-F192-47E8-A0A2-A232C2EDF8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1313" y="434005"/>
              <a:ext cx="228600" cy="230187"/>
              <a:chOff x="23" y="47"/>
              <a:chExt cx="144" cy="145"/>
            </a:xfrm>
          </p:grpSpPr>
          <p:grpSp>
            <p:nvGrpSpPr>
              <p:cNvPr id="5701" name="Group 1083">
                <a:extLst>
                  <a:ext uri="{FF2B5EF4-FFF2-40B4-BE49-F238E27FC236}">
                    <a16:creationId xmlns:a16="http://schemas.microsoft.com/office/drawing/2014/main" id="{680EF71F-779A-4755-98BD-E2322938C1C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705" name="Line 1084">
                  <a:extLst>
                    <a:ext uri="{FF2B5EF4-FFF2-40B4-BE49-F238E27FC236}">
                      <a16:creationId xmlns:a16="http://schemas.microsoft.com/office/drawing/2014/main" id="{5664A0C6-488D-482E-A7DA-09CFBA3913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706" name="Line 1085">
                  <a:extLst>
                    <a:ext uri="{FF2B5EF4-FFF2-40B4-BE49-F238E27FC236}">
                      <a16:creationId xmlns:a16="http://schemas.microsoft.com/office/drawing/2014/main" id="{F108C4EA-08C5-41CC-A97A-57E53399B2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702" name="Group 1086">
                <a:extLst>
                  <a:ext uri="{FF2B5EF4-FFF2-40B4-BE49-F238E27FC236}">
                    <a16:creationId xmlns:a16="http://schemas.microsoft.com/office/drawing/2014/main" id="{320A4976-4742-4D3B-B4D6-1339D7E263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703" name="Line 1087">
                  <a:extLst>
                    <a:ext uri="{FF2B5EF4-FFF2-40B4-BE49-F238E27FC236}">
                      <a16:creationId xmlns:a16="http://schemas.microsoft.com/office/drawing/2014/main" id="{FA13F891-AA7C-4D55-B7E2-C7849D0B2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704" name="Line 1088">
                  <a:extLst>
                    <a:ext uri="{FF2B5EF4-FFF2-40B4-BE49-F238E27FC236}">
                      <a16:creationId xmlns:a16="http://schemas.microsoft.com/office/drawing/2014/main" id="{9F51F048-3963-4FAD-BD7C-11DC11BFAD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624" name="Group 1089">
              <a:extLst>
                <a:ext uri="{FF2B5EF4-FFF2-40B4-BE49-F238E27FC236}">
                  <a16:creationId xmlns:a16="http://schemas.microsoft.com/office/drawing/2014/main" id="{B8727D73-0DA0-4C5F-B0A0-74F4831580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6113" y="434005"/>
              <a:ext cx="228600" cy="230187"/>
              <a:chOff x="23" y="47"/>
              <a:chExt cx="144" cy="145"/>
            </a:xfrm>
          </p:grpSpPr>
          <p:grpSp>
            <p:nvGrpSpPr>
              <p:cNvPr id="5695" name="Group 1090">
                <a:extLst>
                  <a:ext uri="{FF2B5EF4-FFF2-40B4-BE49-F238E27FC236}">
                    <a16:creationId xmlns:a16="http://schemas.microsoft.com/office/drawing/2014/main" id="{E16CDE51-FA66-48AA-BC70-8B2B8BD351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699" name="Line 1091">
                  <a:extLst>
                    <a:ext uri="{FF2B5EF4-FFF2-40B4-BE49-F238E27FC236}">
                      <a16:creationId xmlns:a16="http://schemas.microsoft.com/office/drawing/2014/main" id="{6D60F710-6A4B-44DA-81FD-0F80E1A884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700" name="Line 1092">
                  <a:extLst>
                    <a:ext uri="{FF2B5EF4-FFF2-40B4-BE49-F238E27FC236}">
                      <a16:creationId xmlns:a16="http://schemas.microsoft.com/office/drawing/2014/main" id="{9F624189-B723-4B7A-B391-C084E4D33C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96" name="Group 1093">
                <a:extLst>
                  <a:ext uri="{FF2B5EF4-FFF2-40B4-BE49-F238E27FC236}">
                    <a16:creationId xmlns:a16="http://schemas.microsoft.com/office/drawing/2014/main" id="{4D9EB4AC-DE9A-4A7D-A519-B6B91FDAC3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697" name="Line 1094">
                  <a:extLst>
                    <a:ext uri="{FF2B5EF4-FFF2-40B4-BE49-F238E27FC236}">
                      <a16:creationId xmlns:a16="http://schemas.microsoft.com/office/drawing/2014/main" id="{3869E185-42AE-4655-9A09-32D89C30B3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98" name="Line 1095">
                  <a:extLst>
                    <a:ext uri="{FF2B5EF4-FFF2-40B4-BE49-F238E27FC236}">
                      <a16:creationId xmlns:a16="http://schemas.microsoft.com/office/drawing/2014/main" id="{A82B6D2E-AA78-4D1A-9874-2BF6C636C0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625" name="Group 1096">
              <a:extLst>
                <a:ext uri="{FF2B5EF4-FFF2-40B4-BE49-F238E27FC236}">
                  <a16:creationId xmlns:a16="http://schemas.microsoft.com/office/drawing/2014/main" id="{6BC68D81-81C8-4DA1-B62E-126D7065CE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9325" y="129205"/>
              <a:ext cx="228600" cy="230187"/>
              <a:chOff x="23" y="47"/>
              <a:chExt cx="144" cy="145"/>
            </a:xfrm>
          </p:grpSpPr>
          <p:grpSp>
            <p:nvGrpSpPr>
              <p:cNvPr id="5689" name="Group 1097">
                <a:extLst>
                  <a:ext uri="{FF2B5EF4-FFF2-40B4-BE49-F238E27FC236}">
                    <a16:creationId xmlns:a16="http://schemas.microsoft.com/office/drawing/2014/main" id="{C1BEF53E-BEF3-438D-A4F4-7CEC8D16C77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693" name="Line 1098">
                  <a:extLst>
                    <a:ext uri="{FF2B5EF4-FFF2-40B4-BE49-F238E27FC236}">
                      <a16:creationId xmlns:a16="http://schemas.microsoft.com/office/drawing/2014/main" id="{15EAF0B6-0E9E-4630-B117-C6A5FBB0D9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94" name="Line 1099">
                  <a:extLst>
                    <a:ext uri="{FF2B5EF4-FFF2-40B4-BE49-F238E27FC236}">
                      <a16:creationId xmlns:a16="http://schemas.microsoft.com/office/drawing/2014/main" id="{10BD34CA-331E-49FB-9A20-D0A61B5B0D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90" name="Group 1100">
                <a:extLst>
                  <a:ext uri="{FF2B5EF4-FFF2-40B4-BE49-F238E27FC236}">
                    <a16:creationId xmlns:a16="http://schemas.microsoft.com/office/drawing/2014/main" id="{4F448D6E-B4D5-4ED3-AF33-393CF284FB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691" name="Line 1101">
                  <a:extLst>
                    <a:ext uri="{FF2B5EF4-FFF2-40B4-BE49-F238E27FC236}">
                      <a16:creationId xmlns:a16="http://schemas.microsoft.com/office/drawing/2014/main" id="{2F4199E5-D0FB-42DD-B971-5844FB5801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92" name="Line 1102">
                  <a:extLst>
                    <a:ext uri="{FF2B5EF4-FFF2-40B4-BE49-F238E27FC236}">
                      <a16:creationId xmlns:a16="http://schemas.microsoft.com/office/drawing/2014/main" id="{145839DF-067F-4F13-A01C-D3C5A0978D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626" name="Group 1103">
              <a:extLst>
                <a:ext uri="{FF2B5EF4-FFF2-40B4-BE49-F238E27FC236}">
                  <a16:creationId xmlns:a16="http://schemas.microsoft.com/office/drawing/2014/main" id="{2BE0F2E8-BFA2-4169-9A65-1A97168729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0913" y="434005"/>
              <a:ext cx="228600" cy="230187"/>
              <a:chOff x="23" y="47"/>
              <a:chExt cx="144" cy="145"/>
            </a:xfrm>
          </p:grpSpPr>
          <p:grpSp>
            <p:nvGrpSpPr>
              <p:cNvPr id="5683" name="Group 1104">
                <a:extLst>
                  <a:ext uri="{FF2B5EF4-FFF2-40B4-BE49-F238E27FC236}">
                    <a16:creationId xmlns:a16="http://schemas.microsoft.com/office/drawing/2014/main" id="{A3C36851-005E-4670-898A-1CEAF530D9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687" name="Line 1105">
                  <a:extLst>
                    <a:ext uri="{FF2B5EF4-FFF2-40B4-BE49-F238E27FC236}">
                      <a16:creationId xmlns:a16="http://schemas.microsoft.com/office/drawing/2014/main" id="{D5368757-4EE1-4A00-BFB9-3C6C31AB5A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88" name="Line 1106">
                  <a:extLst>
                    <a:ext uri="{FF2B5EF4-FFF2-40B4-BE49-F238E27FC236}">
                      <a16:creationId xmlns:a16="http://schemas.microsoft.com/office/drawing/2014/main" id="{86E64D19-B9AF-4FB7-B761-B84C64D04F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84" name="Group 1107">
                <a:extLst>
                  <a:ext uri="{FF2B5EF4-FFF2-40B4-BE49-F238E27FC236}">
                    <a16:creationId xmlns:a16="http://schemas.microsoft.com/office/drawing/2014/main" id="{3565BC9A-EF04-4FA9-8E58-C5C12893C06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685" name="Line 1108">
                  <a:extLst>
                    <a:ext uri="{FF2B5EF4-FFF2-40B4-BE49-F238E27FC236}">
                      <a16:creationId xmlns:a16="http://schemas.microsoft.com/office/drawing/2014/main" id="{7A601C7F-E4BC-4EE9-AE22-3131DC7309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86" name="Line 1109">
                  <a:extLst>
                    <a:ext uri="{FF2B5EF4-FFF2-40B4-BE49-F238E27FC236}">
                      <a16:creationId xmlns:a16="http://schemas.microsoft.com/office/drawing/2014/main" id="{62CFDC28-7012-4E4C-BC28-54F3430DA1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627" name="Group 1110">
              <a:extLst>
                <a:ext uri="{FF2B5EF4-FFF2-40B4-BE49-F238E27FC236}">
                  <a16:creationId xmlns:a16="http://schemas.microsoft.com/office/drawing/2014/main" id="{4E0F9EE4-F021-4254-99D9-D7A2166068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13" y="738805"/>
              <a:ext cx="228600" cy="230187"/>
              <a:chOff x="23" y="47"/>
              <a:chExt cx="144" cy="145"/>
            </a:xfrm>
          </p:grpSpPr>
          <p:grpSp>
            <p:nvGrpSpPr>
              <p:cNvPr id="5677" name="Group 1111">
                <a:extLst>
                  <a:ext uri="{FF2B5EF4-FFF2-40B4-BE49-F238E27FC236}">
                    <a16:creationId xmlns:a16="http://schemas.microsoft.com/office/drawing/2014/main" id="{D8F30A3B-5059-43FE-BBE6-2A1734B3402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681" name="Line 1112">
                  <a:extLst>
                    <a:ext uri="{FF2B5EF4-FFF2-40B4-BE49-F238E27FC236}">
                      <a16:creationId xmlns:a16="http://schemas.microsoft.com/office/drawing/2014/main" id="{6A9E41B5-CAF0-4A4E-AA1B-5A973C8EA9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82" name="Line 1113">
                  <a:extLst>
                    <a:ext uri="{FF2B5EF4-FFF2-40B4-BE49-F238E27FC236}">
                      <a16:creationId xmlns:a16="http://schemas.microsoft.com/office/drawing/2014/main" id="{7B47FCE9-5AD1-427B-84F0-C4F626A065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78" name="Group 1114">
                <a:extLst>
                  <a:ext uri="{FF2B5EF4-FFF2-40B4-BE49-F238E27FC236}">
                    <a16:creationId xmlns:a16="http://schemas.microsoft.com/office/drawing/2014/main" id="{B791A362-36C7-496E-A2AD-88F658941D3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679" name="Line 1115">
                  <a:extLst>
                    <a:ext uri="{FF2B5EF4-FFF2-40B4-BE49-F238E27FC236}">
                      <a16:creationId xmlns:a16="http://schemas.microsoft.com/office/drawing/2014/main" id="{83576511-95F4-43BA-A1AC-D814A36825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80" name="Line 1116">
                  <a:extLst>
                    <a:ext uri="{FF2B5EF4-FFF2-40B4-BE49-F238E27FC236}">
                      <a16:creationId xmlns:a16="http://schemas.microsoft.com/office/drawing/2014/main" id="{7E06E1C0-BD02-4BAA-8A94-FE748FA89E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628" name="Group 1117">
              <a:extLst>
                <a:ext uri="{FF2B5EF4-FFF2-40B4-BE49-F238E27FC236}">
                  <a16:creationId xmlns:a16="http://schemas.microsoft.com/office/drawing/2014/main" id="{BE05701E-FA28-49D8-B023-8993C5356E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1313" y="738805"/>
              <a:ext cx="228600" cy="230187"/>
              <a:chOff x="23" y="47"/>
              <a:chExt cx="144" cy="145"/>
            </a:xfrm>
          </p:grpSpPr>
          <p:grpSp>
            <p:nvGrpSpPr>
              <p:cNvPr id="5671" name="Group 1118">
                <a:extLst>
                  <a:ext uri="{FF2B5EF4-FFF2-40B4-BE49-F238E27FC236}">
                    <a16:creationId xmlns:a16="http://schemas.microsoft.com/office/drawing/2014/main" id="{D1A226C9-4507-47DB-B035-393D45D946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675" name="Line 1119">
                  <a:extLst>
                    <a:ext uri="{FF2B5EF4-FFF2-40B4-BE49-F238E27FC236}">
                      <a16:creationId xmlns:a16="http://schemas.microsoft.com/office/drawing/2014/main" id="{6D517207-B302-488F-932E-E731EC6864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76" name="Line 1120">
                  <a:extLst>
                    <a:ext uri="{FF2B5EF4-FFF2-40B4-BE49-F238E27FC236}">
                      <a16:creationId xmlns:a16="http://schemas.microsoft.com/office/drawing/2014/main" id="{1BDBCECC-33F2-4B8C-BF28-DE0B149F41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72" name="Group 1121">
                <a:extLst>
                  <a:ext uri="{FF2B5EF4-FFF2-40B4-BE49-F238E27FC236}">
                    <a16:creationId xmlns:a16="http://schemas.microsoft.com/office/drawing/2014/main" id="{C6379A7F-4ACE-4BE7-9C35-F6EE3D4C8F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673" name="Line 1122">
                  <a:extLst>
                    <a:ext uri="{FF2B5EF4-FFF2-40B4-BE49-F238E27FC236}">
                      <a16:creationId xmlns:a16="http://schemas.microsoft.com/office/drawing/2014/main" id="{B3765CC7-EF3D-4DEC-80F9-98A606B535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74" name="Line 1123">
                  <a:extLst>
                    <a:ext uri="{FF2B5EF4-FFF2-40B4-BE49-F238E27FC236}">
                      <a16:creationId xmlns:a16="http://schemas.microsoft.com/office/drawing/2014/main" id="{D14B7FB8-F691-4F19-BAB1-36AD28E8A0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629" name="Group 1124">
              <a:extLst>
                <a:ext uri="{FF2B5EF4-FFF2-40B4-BE49-F238E27FC236}">
                  <a16:creationId xmlns:a16="http://schemas.microsoft.com/office/drawing/2014/main" id="{7C09667E-36FF-4AC5-B1E4-313BF9DB58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13" y="1043605"/>
              <a:ext cx="228600" cy="230187"/>
              <a:chOff x="23" y="47"/>
              <a:chExt cx="144" cy="145"/>
            </a:xfrm>
          </p:grpSpPr>
          <p:grpSp>
            <p:nvGrpSpPr>
              <p:cNvPr id="5665" name="Group 1125">
                <a:extLst>
                  <a:ext uri="{FF2B5EF4-FFF2-40B4-BE49-F238E27FC236}">
                    <a16:creationId xmlns:a16="http://schemas.microsoft.com/office/drawing/2014/main" id="{BF3AA2A5-7BFC-48D4-9C7A-F8B6BB280D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669" name="Line 1126">
                  <a:extLst>
                    <a:ext uri="{FF2B5EF4-FFF2-40B4-BE49-F238E27FC236}">
                      <a16:creationId xmlns:a16="http://schemas.microsoft.com/office/drawing/2014/main" id="{8AE40A3F-F84F-44D4-8005-BD61DBC56A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70" name="Line 1127">
                  <a:extLst>
                    <a:ext uri="{FF2B5EF4-FFF2-40B4-BE49-F238E27FC236}">
                      <a16:creationId xmlns:a16="http://schemas.microsoft.com/office/drawing/2014/main" id="{B072A622-5C35-40D3-8FB4-D6CC31257A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66" name="Group 1128">
                <a:extLst>
                  <a:ext uri="{FF2B5EF4-FFF2-40B4-BE49-F238E27FC236}">
                    <a16:creationId xmlns:a16="http://schemas.microsoft.com/office/drawing/2014/main" id="{32ED0430-D89A-4D27-8707-5E58CD6274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667" name="Line 1129">
                  <a:extLst>
                    <a:ext uri="{FF2B5EF4-FFF2-40B4-BE49-F238E27FC236}">
                      <a16:creationId xmlns:a16="http://schemas.microsoft.com/office/drawing/2014/main" id="{E1C70A4E-12E4-4624-8741-1933A41D9C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68" name="Line 1130">
                  <a:extLst>
                    <a:ext uri="{FF2B5EF4-FFF2-40B4-BE49-F238E27FC236}">
                      <a16:creationId xmlns:a16="http://schemas.microsoft.com/office/drawing/2014/main" id="{DC8DA02B-52CD-4528-BE44-703150B63B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630" name="Group 1131">
              <a:extLst>
                <a:ext uri="{FF2B5EF4-FFF2-40B4-BE49-F238E27FC236}">
                  <a16:creationId xmlns:a16="http://schemas.microsoft.com/office/drawing/2014/main" id="{0F0550D9-FC33-4CD4-AF93-B770E0B282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1313" y="1043605"/>
              <a:ext cx="228600" cy="230187"/>
              <a:chOff x="23" y="47"/>
              <a:chExt cx="144" cy="145"/>
            </a:xfrm>
          </p:grpSpPr>
          <p:grpSp>
            <p:nvGrpSpPr>
              <p:cNvPr id="5659" name="Group 1132">
                <a:extLst>
                  <a:ext uri="{FF2B5EF4-FFF2-40B4-BE49-F238E27FC236}">
                    <a16:creationId xmlns:a16="http://schemas.microsoft.com/office/drawing/2014/main" id="{C1753A43-85B6-4663-817A-FD3584AB51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663" name="Line 1133">
                  <a:extLst>
                    <a:ext uri="{FF2B5EF4-FFF2-40B4-BE49-F238E27FC236}">
                      <a16:creationId xmlns:a16="http://schemas.microsoft.com/office/drawing/2014/main" id="{0DF099D3-388C-490E-BAAD-A83004E291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64" name="Line 1134">
                  <a:extLst>
                    <a:ext uri="{FF2B5EF4-FFF2-40B4-BE49-F238E27FC236}">
                      <a16:creationId xmlns:a16="http://schemas.microsoft.com/office/drawing/2014/main" id="{1463F952-07EE-4801-9D63-D0025078DE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60" name="Group 1135">
                <a:extLst>
                  <a:ext uri="{FF2B5EF4-FFF2-40B4-BE49-F238E27FC236}">
                    <a16:creationId xmlns:a16="http://schemas.microsoft.com/office/drawing/2014/main" id="{47D49A02-09F6-4C44-8670-5E67FA04C1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661" name="Line 1136">
                  <a:extLst>
                    <a:ext uri="{FF2B5EF4-FFF2-40B4-BE49-F238E27FC236}">
                      <a16:creationId xmlns:a16="http://schemas.microsoft.com/office/drawing/2014/main" id="{99E6D5F5-C258-4693-B21F-B13344BAAA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62" name="Line 1137">
                  <a:extLst>
                    <a:ext uri="{FF2B5EF4-FFF2-40B4-BE49-F238E27FC236}">
                      <a16:creationId xmlns:a16="http://schemas.microsoft.com/office/drawing/2014/main" id="{4B6BC0FF-A16C-4602-807C-338FE3B2CF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631" name="Group 1138">
              <a:extLst>
                <a:ext uri="{FF2B5EF4-FFF2-40B4-BE49-F238E27FC236}">
                  <a16:creationId xmlns:a16="http://schemas.microsoft.com/office/drawing/2014/main" id="{1F77DE6C-ED95-4C37-A6FD-920A566552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6113" y="738805"/>
              <a:ext cx="228600" cy="230187"/>
              <a:chOff x="23" y="47"/>
              <a:chExt cx="144" cy="145"/>
            </a:xfrm>
          </p:grpSpPr>
          <p:grpSp>
            <p:nvGrpSpPr>
              <p:cNvPr id="5653" name="Group 1139">
                <a:extLst>
                  <a:ext uri="{FF2B5EF4-FFF2-40B4-BE49-F238E27FC236}">
                    <a16:creationId xmlns:a16="http://schemas.microsoft.com/office/drawing/2014/main" id="{73D749A4-354A-4B23-B869-18E479FFA3F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657" name="Line 1140">
                  <a:extLst>
                    <a:ext uri="{FF2B5EF4-FFF2-40B4-BE49-F238E27FC236}">
                      <a16:creationId xmlns:a16="http://schemas.microsoft.com/office/drawing/2014/main" id="{4D58EA8B-21B6-4E76-A751-0A4E26E3F6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58" name="Line 1141">
                  <a:extLst>
                    <a:ext uri="{FF2B5EF4-FFF2-40B4-BE49-F238E27FC236}">
                      <a16:creationId xmlns:a16="http://schemas.microsoft.com/office/drawing/2014/main" id="{954F88A7-5753-4BAD-86FB-5E64FB7118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54" name="Group 1142">
                <a:extLst>
                  <a:ext uri="{FF2B5EF4-FFF2-40B4-BE49-F238E27FC236}">
                    <a16:creationId xmlns:a16="http://schemas.microsoft.com/office/drawing/2014/main" id="{11F43386-C21E-4AB3-96E0-2C0BDDF382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655" name="Line 1143">
                  <a:extLst>
                    <a:ext uri="{FF2B5EF4-FFF2-40B4-BE49-F238E27FC236}">
                      <a16:creationId xmlns:a16="http://schemas.microsoft.com/office/drawing/2014/main" id="{FF949353-1953-4A09-B905-68E5953130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56" name="Line 1144">
                  <a:extLst>
                    <a:ext uri="{FF2B5EF4-FFF2-40B4-BE49-F238E27FC236}">
                      <a16:creationId xmlns:a16="http://schemas.microsoft.com/office/drawing/2014/main" id="{027810F7-890F-4EC4-9ECE-E20A734012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632" name="Group 1145">
              <a:extLst>
                <a:ext uri="{FF2B5EF4-FFF2-40B4-BE49-F238E27FC236}">
                  <a16:creationId xmlns:a16="http://schemas.microsoft.com/office/drawing/2014/main" id="{AC19105E-7980-4219-B072-EE12C4727D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0913" y="738805"/>
              <a:ext cx="228600" cy="230187"/>
              <a:chOff x="23" y="47"/>
              <a:chExt cx="144" cy="145"/>
            </a:xfrm>
          </p:grpSpPr>
          <p:grpSp>
            <p:nvGrpSpPr>
              <p:cNvPr id="5647" name="Group 1146">
                <a:extLst>
                  <a:ext uri="{FF2B5EF4-FFF2-40B4-BE49-F238E27FC236}">
                    <a16:creationId xmlns:a16="http://schemas.microsoft.com/office/drawing/2014/main" id="{1C0F0945-460B-4A97-8218-89868A8287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651" name="Line 1147">
                  <a:extLst>
                    <a:ext uri="{FF2B5EF4-FFF2-40B4-BE49-F238E27FC236}">
                      <a16:creationId xmlns:a16="http://schemas.microsoft.com/office/drawing/2014/main" id="{32F35F4C-6D10-446D-B384-DC5A418B3C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52" name="Line 1148">
                  <a:extLst>
                    <a:ext uri="{FF2B5EF4-FFF2-40B4-BE49-F238E27FC236}">
                      <a16:creationId xmlns:a16="http://schemas.microsoft.com/office/drawing/2014/main" id="{55A5718F-6BC0-420A-8BDF-FB2FDBFEDB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8" name="Group 1149">
                <a:extLst>
                  <a:ext uri="{FF2B5EF4-FFF2-40B4-BE49-F238E27FC236}">
                    <a16:creationId xmlns:a16="http://schemas.microsoft.com/office/drawing/2014/main" id="{5523AA63-6ECC-4649-9D4D-912CD67A84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649" name="Line 1150">
                  <a:extLst>
                    <a:ext uri="{FF2B5EF4-FFF2-40B4-BE49-F238E27FC236}">
                      <a16:creationId xmlns:a16="http://schemas.microsoft.com/office/drawing/2014/main" id="{5F0654A9-5C7D-4293-899A-A8BF2CFFA0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50" name="Line 1151">
                  <a:extLst>
                    <a:ext uri="{FF2B5EF4-FFF2-40B4-BE49-F238E27FC236}">
                      <a16:creationId xmlns:a16="http://schemas.microsoft.com/office/drawing/2014/main" id="{EEABCEF5-388D-4276-8AD9-39225E7DA9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633" name="Group 1152">
              <a:extLst>
                <a:ext uri="{FF2B5EF4-FFF2-40B4-BE49-F238E27FC236}">
                  <a16:creationId xmlns:a16="http://schemas.microsoft.com/office/drawing/2014/main" id="{240CB30F-7B17-48B1-8023-58D26269FE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9325" y="1043605"/>
              <a:ext cx="228600" cy="230187"/>
              <a:chOff x="23" y="47"/>
              <a:chExt cx="144" cy="145"/>
            </a:xfrm>
          </p:grpSpPr>
          <p:grpSp>
            <p:nvGrpSpPr>
              <p:cNvPr id="5641" name="Group 1153">
                <a:extLst>
                  <a:ext uri="{FF2B5EF4-FFF2-40B4-BE49-F238E27FC236}">
                    <a16:creationId xmlns:a16="http://schemas.microsoft.com/office/drawing/2014/main" id="{2E2BF32C-263D-4D7F-9868-159C84D946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645" name="Line 1154">
                  <a:extLst>
                    <a:ext uri="{FF2B5EF4-FFF2-40B4-BE49-F238E27FC236}">
                      <a16:creationId xmlns:a16="http://schemas.microsoft.com/office/drawing/2014/main" id="{3263FC43-8344-4EB6-AE4A-5085F06248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46" name="Line 1155">
                  <a:extLst>
                    <a:ext uri="{FF2B5EF4-FFF2-40B4-BE49-F238E27FC236}">
                      <a16:creationId xmlns:a16="http://schemas.microsoft.com/office/drawing/2014/main" id="{1BD41538-E9C9-4728-940B-E089D178EB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2" name="Group 1156">
                <a:extLst>
                  <a:ext uri="{FF2B5EF4-FFF2-40B4-BE49-F238E27FC236}">
                    <a16:creationId xmlns:a16="http://schemas.microsoft.com/office/drawing/2014/main" id="{DD0F70C1-B4ED-49A9-8E98-754043C12F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643" name="Line 1157">
                  <a:extLst>
                    <a:ext uri="{FF2B5EF4-FFF2-40B4-BE49-F238E27FC236}">
                      <a16:creationId xmlns:a16="http://schemas.microsoft.com/office/drawing/2014/main" id="{57E8AE8E-2E0B-48EA-A6D1-7EA9D727A9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44" name="Line 1158">
                  <a:extLst>
                    <a:ext uri="{FF2B5EF4-FFF2-40B4-BE49-F238E27FC236}">
                      <a16:creationId xmlns:a16="http://schemas.microsoft.com/office/drawing/2014/main" id="{0BE0DDB1-2E49-46FB-983D-50D8C1FB89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634" name="Group 1159">
              <a:extLst>
                <a:ext uri="{FF2B5EF4-FFF2-40B4-BE49-F238E27FC236}">
                  <a16:creationId xmlns:a16="http://schemas.microsoft.com/office/drawing/2014/main" id="{3415BD8E-E9E5-418D-A236-61EBC50727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6113" y="1043605"/>
              <a:ext cx="228600" cy="230187"/>
              <a:chOff x="23" y="47"/>
              <a:chExt cx="144" cy="145"/>
            </a:xfrm>
          </p:grpSpPr>
          <p:grpSp>
            <p:nvGrpSpPr>
              <p:cNvPr id="5635" name="Group 1160">
                <a:extLst>
                  <a:ext uri="{FF2B5EF4-FFF2-40B4-BE49-F238E27FC236}">
                    <a16:creationId xmlns:a16="http://schemas.microsoft.com/office/drawing/2014/main" id="{5135C20B-06CF-435B-BABD-764943F799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639" name="Line 1161">
                  <a:extLst>
                    <a:ext uri="{FF2B5EF4-FFF2-40B4-BE49-F238E27FC236}">
                      <a16:creationId xmlns:a16="http://schemas.microsoft.com/office/drawing/2014/main" id="{55CCA215-0A2A-4A44-B48D-69328D74DB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40" name="Line 1162">
                  <a:extLst>
                    <a:ext uri="{FF2B5EF4-FFF2-40B4-BE49-F238E27FC236}">
                      <a16:creationId xmlns:a16="http://schemas.microsoft.com/office/drawing/2014/main" id="{1B0ABC27-89DB-4FDC-90FB-21C7DDAE25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36" name="Group 1163">
                <a:extLst>
                  <a:ext uri="{FF2B5EF4-FFF2-40B4-BE49-F238E27FC236}">
                    <a16:creationId xmlns:a16="http://schemas.microsoft.com/office/drawing/2014/main" id="{65D359BF-4BB6-4508-B6D1-2388340A42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637" name="Line 1164">
                  <a:extLst>
                    <a:ext uri="{FF2B5EF4-FFF2-40B4-BE49-F238E27FC236}">
                      <a16:creationId xmlns:a16="http://schemas.microsoft.com/office/drawing/2014/main" id="{C5FB29D7-F837-4BCD-9D20-C34CF1BF5B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38" name="Line 1165">
                  <a:extLst>
                    <a:ext uri="{FF2B5EF4-FFF2-40B4-BE49-F238E27FC236}">
                      <a16:creationId xmlns:a16="http://schemas.microsoft.com/office/drawing/2014/main" id="{48012A40-B7C0-40A8-A8D4-0B031B7DAA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338" name="Group 1287">
            <a:extLst>
              <a:ext uri="{FF2B5EF4-FFF2-40B4-BE49-F238E27FC236}">
                <a16:creationId xmlns:a16="http://schemas.microsoft.com/office/drawing/2014/main" id="{633E79B3-C594-4A60-84BF-BB4D52E3DA04}"/>
              </a:ext>
            </a:extLst>
          </p:cNvPr>
          <p:cNvGrpSpPr>
            <a:grpSpLocks/>
          </p:cNvGrpSpPr>
          <p:nvPr/>
        </p:nvGrpSpPr>
        <p:grpSpPr bwMode="auto">
          <a:xfrm>
            <a:off x="2459038" y="168275"/>
            <a:ext cx="1144587" cy="1146175"/>
            <a:chOff x="1558" y="46"/>
            <a:chExt cx="721" cy="722"/>
          </a:xfrm>
        </p:grpSpPr>
        <p:sp>
          <p:nvSpPr>
            <p:cNvPr id="5475" name="Rectangle 1288">
              <a:extLst>
                <a:ext uri="{FF2B5EF4-FFF2-40B4-BE49-F238E27FC236}">
                  <a16:creationId xmlns:a16="http://schemas.microsoft.com/office/drawing/2014/main" id="{EB478FBD-C311-407E-84DC-FDDABBA5FE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240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476" name="Rectangle 1289">
              <a:extLst>
                <a:ext uri="{FF2B5EF4-FFF2-40B4-BE49-F238E27FC236}">
                  <a16:creationId xmlns:a16="http://schemas.microsoft.com/office/drawing/2014/main" id="{66F10E0B-FE7B-41AC-9EF6-D7BA8862B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432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477" name="Rectangle 1290">
              <a:extLst>
                <a:ext uri="{FF2B5EF4-FFF2-40B4-BE49-F238E27FC236}">
                  <a16:creationId xmlns:a16="http://schemas.microsoft.com/office/drawing/2014/main" id="{442CA082-DA94-43D9-8773-38704BC9C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624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478" name="Rectangle 1291">
              <a:extLst>
                <a:ext uri="{FF2B5EF4-FFF2-40B4-BE49-F238E27FC236}">
                  <a16:creationId xmlns:a16="http://schemas.microsoft.com/office/drawing/2014/main" id="{523EC14D-4033-459F-8821-4FF505A19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1" y="624"/>
              <a:ext cx="144" cy="144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479" name="Rectangle 1292">
              <a:extLst>
                <a:ext uri="{FF2B5EF4-FFF2-40B4-BE49-F238E27FC236}">
                  <a16:creationId xmlns:a16="http://schemas.microsoft.com/office/drawing/2014/main" id="{673B0A76-07EE-474A-8471-A62372FC19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1" y="432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480" name="Rectangle 1293">
              <a:extLst>
                <a:ext uri="{FF2B5EF4-FFF2-40B4-BE49-F238E27FC236}">
                  <a16:creationId xmlns:a16="http://schemas.microsoft.com/office/drawing/2014/main" id="{D01C795E-5CBB-400D-B10A-A9B964609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1" y="240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481" name="Rectangle 1294">
              <a:extLst>
                <a:ext uri="{FF2B5EF4-FFF2-40B4-BE49-F238E27FC236}">
                  <a16:creationId xmlns:a16="http://schemas.microsoft.com/office/drawing/2014/main" id="{BEF06F91-460C-46C4-89F7-91CF4448D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48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482" name="Rectangle 1295">
              <a:extLst>
                <a:ext uri="{FF2B5EF4-FFF2-40B4-BE49-F238E27FC236}">
                  <a16:creationId xmlns:a16="http://schemas.microsoft.com/office/drawing/2014/main" id="{08E8A0FD-A733-4FC0-BDD0-7A4C82C62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1" y="48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483" name="Rectangle 1296">
              <a:extLst>
                <a:ext uri="{FF2B5EF4-FFF2-40B4-BE49-F238E27FC236}">
                  <a16:creationId xmlns:a16="http://schemas.microsoft.com/office/drawing/2014/main" id="{37913D24-E2C7-4182-AE34-613A8698E5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3" y="240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484" name="Rectangle 1297">
              <a:extLst>
                <a:ext uri="{FF2B5EF4-FFF2-40B4-BE49-F238E27FC236}">
                  <a16:creationId xmlns:a16="http://schemas.microsoft.com/office/drawing/2014/main" id="{75B214DD-8BAA-4982-AD99-3A24A0610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3" y="432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485" name="Rectangle 1298">
              <a:extLst>
                <a:ext uri="{FF2B5EF4-FFF2-40B4-BE49-F238E27FC236}">
                  <a16:creationId xmlns:a16="http://schemas.microsoft.com/office/drawing/2014/main" id="{48EDC4E7-F9D2-4569-B737-464215E86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3" y="624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486" name="Rectangle 1299">
              <a:extLst>
                <a:ext uri="{FF2B5EF4-FFF2-40B4-BE49-F238E27FC236}">
                  <a16:creationId xmlns:a16="http://schemas.microsoft.com/office/drawing/2014/main" id="{6A443E55-9DA7-4530-8992-EED31D7A1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240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487" name="Rectangle 1300">
              <a:extLst>
                <a:ext uri="{FF2B5EF4-FFF2-40B4-BE49-F238E27FC236}">
                  <a16:creationId xmlns:a16="http://schemas.microsoft.com/office/drawing/2014/main" id="{9714C18C-FC1A-421E-BD59-9161F9E6F9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432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488" name="Rectangle 1301">
              <a:extLst>
                <a:ext uri="{FF2B5EF4-FFF2-40B4-BE49-F238E27FC236}">
                  <a16:creationId xmlns:a16="http://schemas.microsoft.com/office/drawing/2014/main" id="{09D422C9-37A0-40FC-8C6D-10BEA6A80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624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489" name="Rectangle 1302">
              <a:extLst>
                <a:ext uri="{FF2B5EF4-FFF2-40B4-BE49-F238E27FC236}">
                  <a16:creationId xmlns:a16="http://schemas.microsoft.com/office/drawing/2014/main" id="{4AFD4F76-160B-4E21-B05E-D1E3D20764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3" y="48"/>
              <a:ext cx="144" cy="144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490" name="Rectangle 1303">
              <a:extLst>
                <a:ext uri="{FF2B5EF4-FFF2-40B4-BE49-F238E27FC236}">
                  <a16:creationId xmlns:a16="http://schemas.microsoft.com/office/drawing/2014/main" id="{79DE2492-43EA-4E75-AD9D-92A156A8F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48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5491" name="Group 1304">
              <a:extLst>
                <a:ext uri="{FF2B5EF4-FFF2-40B4-BE49-F238E27FC236}">
                  <a16:creationId xmlns:a16="http://schemas.microsoft.com/office/drawing/2014/main" id="{FBF12B3D-6E37-4D56-9433-ACAC16B827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42" y="46"/>
              <a:ext cx="144" cy="145"/>
              <a:chOff x="23" y="47"/>
              <a:chExt cx="144" cy="145"/>
            </a:xfrm>
          </p:grpSpPr>
          <p:grpSp>
            <p:nvGrpSpPr>
              <p:cNvPr id="5597" name="Group 1305">
                <a:extLst>
                  <a:ext uri="{FF2B5EF4-FFF2-40B4-BE49-F238E27FC236}">
                    <a16:creationId xmlns:a16="http://schemas.microsoft.com/office/drawing/2014/main" id="{DFB5875C-2D73-4ADE-AD28-F3AF8923B9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601" name="Line 1306">
                  <a:extLst>
                    <a:ext uri="{FF2B5EF4-FFF2-40B4-BE49-F238E27FC236}">
                      <a16:creationId xmlns:a16="http://schemas.microsoft.com/office/drawing/2014/main" id="{AB7D5F14-D4A5-4380-A830-6613B37A8A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02" name="Line 1307">
                  <a:extLst>
                    <a:ext uri="{FF2B5EF4-FFF2-40B4-BE49-F238E27FC236}">
                      <a16:creationId xmlns:a16="http://schemas.microsoft.com/office/drawing/2014/main" id="{BE2CD3EB-6017-46FB-8D85-7A4FDABA6D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598" name="Group 1308">
                <a:extLst>
                  <a:ext uri="{FF2B5EF4-FFF2-40B4-BE49-F238E27FC236}">
                    <a16:creationId xmlns:a16="http://schemas.microsoft.com/office/drawing/2014/main" id="{BBFD763E-32D0-499E-8042-19C6126205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599" name="Line 1309">
                  <a:extLst>
                    <a:ext uri="{FF2B5EF4-FFF2-40B4-BE49-F238E27FC236}">
                      <a16:creationId xmlns:a16="http://schemas.microsoft.com/office/drawing/2014/main" id="{96607A58-C534-44DC-A9AD-A65E292C54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00" name="Line 1310">
                  <a:extLst>
                    <a:ext uri="{FF2B5EF4-FFF2-40B4-BE49-F238E27FC236}">
                      <a16:creationId xmlns:a16="http://schemas.microsoft.com/office/drawing/2014/main" id="{D108803B-44C7-410B-BA21-1F32635EAC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492" name="Group 1311">
              <a:extLst>
                <a:ext uri="{FF2B5EF4-FFF2-40B4-BE49-F238E27FC236}">
                  <a16:creationId xmlns:a16="http://schemas.microsoft.com/office/drawing/2014/main" id="{35DA90C4-0D2A-470D-8A4C-A643E3EC5A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0" y="622"/>
              <a:ext cx="144" cy="145"/>
              <a:chOff x="23" y="47"/>
              <a:chExt cx="144" cy="145"/>
            </a:xfrm>
          </p:grpSpPr>
          <p:grpSp>
            <p:nvGrpSpPr>
              <p:cNvPr id="5591" name="Group 1312">
                <a:extLst>
                  <a:ext uri="{FF2B5EF4-FFF2-40B4-BE49-F238E27FC236}">
                    <a16:creationId xmlns:a16="http://schemas.microsoft.com/office/drawing/2014/main" id="{E01FDD40-34F2-4790-929E-E02BF8DA747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595" name="Line 1313">
                  <a:extLst>
                    <a:ext uri="{FF2B5EF4-FFF2-40B4-BE49-F238E27FC236}">
                      <a16:creationId xmlns:a16="http://schemas.microsoft.com/office/drawing/2014/main" id="{A30B7B6D-D68B-4E34-B433-B205AD6748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96" name="Line 1314">
                  <a:extLst>
                    <a:ext uri="{FF2B5EF4-FFF2-40B4-BE49-F238E27FC236}">
                      <a16:creationId xmlns:a16="http://schemas.microsoft.com/office/drawing/2014/main" id="{25D0C1DA-CB98-4A78-BCAC-919919B1D9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592" name="Group 1315">
                <a:extLst>
                  <a:ext uri="{FF2B5EF4-FFF2-40B4-BE49-F238E27FC236}">
                    <a16:creationId xmlns:a16="http://schemas.microsoft.com/office/drawing/2014/main" id="{D07121AF-0405-4540-BAD9-1F00024D3B0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593" name="Line 1316">
                  <a:extLst>
                    <a:ext uri="{FF2B5EF4-FFF2-40B4-BE49-F238E27FC236}">
                      <a16:creationId xmlns:a16="http://schemas.microsoft.com/office/drawing/2014/main" id="{51B46E94-6900-4589-84DC-BC4AD1F0AE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94" name="Line 1317">
                  <a:extLst>
                    <a:ext uri="{FF2B5EF4-FFF2-40B4-BE49-F238E27FC236}">
                      <a16:creationId xmlns:a16="http://schemas.microsoft.com/office/drawing/2014/main" id="{78A7B8EE-D0E3-46A3-9626-1AFBBEF86F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493" name="Group 1318">
              <a:extLst>
                <a:ext uri="{FF2B5EF4-FFF2-40B4-BE49-F238E27FC236}">
                  <a16:creationId xmlns:a16="http://schemas.microsoft.com/office/drawing/2014/main" id="{FB030847-BFF6-4D55-A957-6ADF71253E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59" y="47"/>
              <a:ext cx="144" cy="145"/>
              <a:chOff x="23" y="47"/>
              <a:chExt cx="144" cy="145"/>
            </a:xfrm>
          </p:grpSpPr>
          <p:grpSp>
            <p:nvGrpSpPr>
              <p:cNvPr id="5585" name="Group 1319">
                <a:extLst>
                  <a:ext uri="{FF2B5EF4-FFF2-40B4-BE49-F238E27FC236}">
                    <a16:creationId xmlns:a16="http://schemas.microsoft.com/office/drawing/2014/main" id="{A7BAD3D4-088C-4FDD-AFE2-BF079B94F19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589" name="Line 1320">
                  <a:extLst>
                    <a:ext uri="{FF2B5EF4-FFF2-40B4-BE49-F238E27FC236}">
                      <a16:creationId xmlns:a16="http://schemas.microsoft.com/office/drawing/2014/main" id="{4AD55FEB-9A49-45A7-9596-31261E6092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90" name="Line 1321">
                  <a:extLst>
                    <a:ext uri="{FF2B5EF4-FFF2-40B4-BE49-F238E27FC236}">
                      <a16:creationId xmlns:a16="http://schemas.microsoft.com/office/drawing/2014/main" id="{2E98AF6F-1A2F-46D1-90FF-CFA0427DC2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586" name="Group 1322">
                <a:extLst>
                  <a:ext uri="{FF2B5EF4-FFF2-40B4-BE49-F238E27FC236}">
                    <a16:creationId xmlns:a16="http://schemas.microsoft.com/office/drawing/2014/main" id="{6682AC93-8565-4C9D-8637-FA98C1A9AC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587" name="Line 1323">
                  <a:extLst>
                    <a:ext uri="{FF2B5EF4-FFF2-40B4-BE49-F238E27FC236}">
                      <a16:creationId xmlns:a16="http://schemas.microsoft.com/office/drawing/2014/main" id="{AC86810D-467D-4675-A911-9682973E9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88" name="Line 1324">
                  <a:extLst>
                    <a:ext uri="{FF2B5EF4-FFF2-40B4-BE49-F238E27FC236}">
                      <a16:creationId xmlns:a16="http://schemas.microsoft.com/office/drawing/2014/main" id="{049BBCD2-ECE7-4208-834C-CA566A50C7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494" name="Group 1325">
              <a:extLst>
                <a:ext uri="{FF2B5EF4-FFF2-40B4-BE49-F238E27FC236}">
                  <a16:creationId xmlns:a16="http://schemas.microsoft.com/office/drawing/2014/main" id="{69CB6595-D47E-4D48-8C8E-5CB7941700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0" y="431"/>
              <a:ext cx="144" cy="145"/>
              <a:chOff x="23" y="47"/>
              <a:chExt cx="144" cy="145"/>
            </a:xfrm>
          </p:grpSpPr>
          <p:grpSp>
            <p:nvGrpSpPr>
              <p:cNvPr id="5579" name="Group 1326">
                <a:extLst>
                  <a:ext uri="{FF2B5EF4-FFF2-40B4-BE49-F238E27FC236}">
                    <a16:creationId xmlns:a16="http://schemas.microsoft.com/office/drawing/2014/main" id="{9A9C03D1-0995-4D50-8057-61C87290FB5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583" name="Line 1327">
                  <a:extLst>
                    <a:ext uri="{FF2B5EF4-FFF2-40B4-BE49-F238E27FC236}">
                      <a16:creationId xmlns:a16="http://schemas.microsoft.com/office/drawing/2014/main" id="{49CF33BD-94C6-48D4-908D-4358A25AD8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84" name="Line 1328">
                  <a:extLst>
                    <a:ext uri="{FF2B5EF4-FFF2-40B4-BE49-F238E27FC236}">
                      <a16:creationId xmlns:a16="http://schemas.microsoft.com/office/drawing/2014/main" id="{77CBEFFF-9941-4966-A5EB-C33A8C07DB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580" name="Group 1329">
                <a:extLst>
                  <a:ext uri="{FF2B5EF4-FFF2-40B4-BE49-F238E27FC236}">
                    <a16:creationId xmlns:a16="http://schemas.microsoft.com/office/drawing/2014/main" id="{5B7AEE4C-F79E-431E-BF04-DF557CCCAC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581" name="Line 1330">
                  <a:extLst>
                    <a:ext uri="{FF2B5EF4-FFF2-40B4-BE49-F238E27FC236}">
                      <a16:creationId xmlns:a16="http://schemas.microsoft.com/office/drawing/2014/main" id="{891D8162-9C0C-48FC-9A56-D4686E0E8A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82" name="Line 1331">
                  <a:extLst>
                    <a:ext uri="{FF2B5EF4-FFF2-40B4-BE49-F238E27FC236}">
                      <a16:creationId xmlns:a16="http://schemas.microsoft.com/office/drawing/2014/main" id="{E51380A7-5CF3-4877-B41F-BBA3539CA1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495" name="Group 1332">
              <a:extLst>
                <a:ext uri="{FF2B5EF4-FFF2-40B4-BE49-F238E27FC236}">
                  <a16:creationId xmlns:a16="http://schemas.microsoft.com/office/drawing/2014/main" id="{C2BE3529-6FBD-420B-AC51-86D3A343A2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35" y="239"/>
              <a:ext cx="144" cy="145"/>
              <a:chOff x="23" y="47"/>
              <a:chExt cx="144" cy="145"/>
            </a:xfrm>
          </p:grpSpPr>
          <p:grpSp>
            <p:nvGrpSpPr>
              <p:cNvPr id="5573" name="Group 1333">
                <a:extLst>
                  <a:ext uri="{FF2B5EF4-FFF2-40B4-BE49-F238E27FC236}">
                    <a16:creationId xmlns:a16="http://schemas.microsoft.com/office/drawing/2014/main" id="{2764D1CE-51EF-41D3-8A0C-8AEAE4FF27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577" name="Line 1334">
                  <a:extLst>
                    <a:ext uri="{FF2B5EF4-FFF2-40B4-BE49-F238E27FC236}">
                      <a16:creationId xmlns:a16="http://schemas.microsoft.com/office/drawing/2014/main" id="{D9144E1E-D468-42D2-BCBE-390BF70C16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78" name="Line 1335">
                  <a:extLst>
                    <a:ext uri="{FF2B5EF4-FFF2-40B4-BE49-F238E27FC236}">
                      <a16:creationId xmlns:a16="http://schemas.microsoft.com/office/drawing/2014/main" id="{B0567CF7-6206-43D1-A500-28029AF119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574" name="Group 1336">
                <a:extLst>
                  <a:ext uri="{FF2B5EF4-FFF2-40B4-BE49-F238E27FC236}">
                    <a16:creationId xmlns:a16="http://schemas.microsoft.com/office/drawing/2014/main" id="{18BF6115-4A6F-4CFD-9735-A8E546DEC51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575" name="Line 1337">
                  <a:extLst>
                    <a:ext uri="{FF2B5EF4-FFF2-40B4-BE49-F238E27FC236}">
                      <a16:creationId xmlns:a16="http://schemas.microsoft.com/office/drawing/2014/main" id="{617432C8-39EF-49F3-8F24-EB39D98977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76" name="Line 1338">
                  <a:extLst>
                    <a:ext uri="{FF2B5EF4-FFF2-40B4-BE49-F238E27FC236}">
                      <a16:creationId xmlns:a16="http://schemas.microsoft.com/office/drawing/2014/main" id="{E55DEF2A-9C98-41EB-91CD-90D90C97BC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496" name="Group 1339">
              <a:extLst>
                <a:ext uri="{FF2B5EF4-FFF2-40B4-BE49-F238E27FC236}">
                  <a16:creationId xmlns:a16="http://schemas.microsoft.com/office/drawing/2014/main" id="{CAD1DA8C-51E8-4EBE-8528-CB3876B7CD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58" y="239"/>
              <a:ext cx="144" cy="145"/>
              <a:chOff x="23" y="47"/>
              <a:chExt cx="144" cy="145"/>
            </a:xfrm>
          </p:grpSpPr>
          <p:grpSp>
            <p:nvGrpSpPr>
              <p:cNvPr id="5567" name="Group 1340">
                <a:extLst>
                  <a:ext uri="{FF2B5EF4-FFF2-40B4-BE49-F238E27FC236}">
                    <a16:creationId xmlns:a16="http://schemas.microsoft.com/office/drawing/2014/main" id="{37BE2868-74EA-4943-B1F8-4B6EB8CA52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571" name="Line 1341">
                  <a:extLst>
                    <a:ext uri="{FF2B5EF4-FFF2-40B4-BE49-F238E27FC236}">
                      <a16:creationId xmlns:a16="http://schemas.microsoft.com/office/drawing/2014/main" id="{2D95419B-358B-43BA-BCE6-94E039ED95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72" name="Line 1342">
                  <a:extLst>
                    <a:ext uri="{FF2B5EF4-FFF2-40B4-BE49-F238E27FC236}">
                      <a16:creationId xmlns:a16="http://schemas.microsoft.com/office/drawing/2014/main" id="{EB1F8733-2722-4879-BEDF-E9699180DF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568" name="Group 1343">
                <a:extLst>
                  <a:ext uri="{FF2B5EF4-FFF2-40B4-BE49-F238E27FC236}">
                    <a16:creationId xmlns:a16="http://schemas.microsoft.com/office/drawing/2014/main" id="{2E69463C-8059-4C70-A3EB-DAD6AFE302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569" name="Line 1344">
                  <a:extLst>
                    <a:ext uri="{FF2B5EF4-FFF2-40B4-BE49-F238E27FC236}">
                      <a16:creationId xmlns:a16="http://schemas.microsoft.com/office/drawing/2014/main" id="{1CF160E1-E167-4F95-A652-7803D240EC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70" name="Line 1345">
                  <a:extLst>
                    <a:ext uri="{FF2B5EF4-FFF2-40B4-BE49-F238E27FC236}">
                      <a16:creationId xmlns:a16="http://schemas.microsoft.com/office/drawing/2014/main" id="{D1E1C664-643D-431B-9052-CB9127ACC8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497" name="Group 1346">
              <a:extLst>
                <a:ext uri="{FF2B5EF4-FFF2-40B4-BE49-F238E27FC236}">
                  <a16:creationId xmlns:a16="http://schemas.microsoft.com/office/drawing/2014/main" id="{61193076-A449-4448-8F8E-3D77F253E0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58" y="431"/>
              <a:ext cx="144" cy="145"/>
              <a:chOff x="23" y="47"/>
              <a:chExt cx="144" cy="145"/>
            </a:xfrm>
          </p:grpSpPr>
          <p:grpSp>
            <p:nvGrpSpPr>
              <p:cNvPr id="5561" name="Group 1347">
                <a:extLst>
                  <a:ext uri="{FF2B5EF4-FFF2-40B4-BE49-F238E27FC236}">
                    <a16:creationId xmlns:a16="http://schemas.microsoft.com/office/drawing/2014/main" id="{14B73BBD-FB5F-44D8-B13A-4149A6EC2A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565" name="Line 1348">
                  <a:extLst>
                    <a:ext uri="{FF2B5EF4-FFF2-40B4-BE49-F238E27FC236}">
                      <a16:creationId xmlns:a16="http://schemas.microsoft.com/office/drawing/2014/main" id="{632168DA-DB91-4440-BADE-89A79F99BA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66" name="Line 1349">
                  <a:extLst>
                    <a:ext uri="{FF2B5EF4-FFF2-40B4-BE49-F238E27FC236}">
                      <a16:creationId xmlns:a16="http://schemas.microsoft.com/office/drawing/2014/main" id="{FBAFFEB9-C454-46E2-AF8B-4B1078A577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562" name="Group 1350">
                <a:extLst>
                  <a:ext uri="{FF2B5EF4-FFF2-40B4-BE49-F238E27FC236}">
                    <a16:creationId xmlns:a16="http://schemas.microsoft.com/office/drawing/2014/main" id="{2B6630B9-4685-461F-A295-0F69264293D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563" name="Line 1351">
                  <a:extLst>
                    <a:ext uri="{FF2B5EF4-FFF2-40B4-BE49-F238E27FC236}">
                      <a16:creationId xmlns:a16="http://schemas.microsoft.com/office/drawing/2014/main" id="{0D808D45-79AD-4ADD-B131-9669C07910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64" name="Line 1352">
                  <a:extLst>
                    <a:ext uri="{FF2B5EF4-FFF2-40B4-BE49-F238E27FC236}">
                      <a16:creationId xmlns:a16="http://schemas.microsoft.com/office/drawing/2014/main" id="{CADDEFA2-580D-4296-B02A-15A8F5C1EE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498" name="Group 1353">
              <a:extLst>
                <a:ext uri="{FF2B5EF4-FFF2-40B4-BE49-F238E27FC236}">
                  <a16:creationId xmlns:a16="http://schemas.microsoft.com/office/drawing/2014/main" id="{1BA68407-2CED-4803-82AB-18E85D6D0A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58" y="623"/>
              <a:ext cx="144" cy="145"/>
              <a:chOff x="23" y="47"/>
              <a:chExt cx="144" cy="145"/>
            </a:xfrm>
          </p:grpSpPr>
          <p:grpSp>
            <p:nvGrpSpPr>
              <p:cNvPr id="5555" name="Group 1354">
                <a:extLst>
                  <a:ext uri="{FF2B5EF4-FFF2-40B4-BE49-F238E27FC236}">
                    <a16:creationId xmlns:a16="http://schemas.microsoft.com/office/drawing/2014/main" id="{D9D528A8-37D1-4D33-9F48-1AA612BF518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559" name="Line 1355">
                  <a:extLst>
                    <a:ext uri="{FF2B5EF4-FFF2-40B4-BE49-F238E27FC236}">
                      <a16:creationId xmlns:a16="http://schemas.microsoft.com/office/drawing/2014/main" id="{1458FA3D-E506-4896-9537-77D6F0DE2F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60" name="Line 1356">
                  <a:extLst>
                    <a:ext uri="{FF2B5EF4-FFF2-40B4-BE49-F238E27FC236}">
                      <a16:creationId xmlns:a16="http://schemas.microsoft.com/office/drawing/2014/main" id="{49891F92-89B6-4012-855C-221E76AF65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556" name="Group 1357">
                <a:extLst>
                  <a:ext uri="{FF2B5EF4-FFF2-40B4-BE49-F238E27FC236}">
                    <a16:creationId xmlns:a16="http://schemas.microsoft.com/office/drawing/2014/main" id="{D58DA969-B1CB-4795-AC4E-7ECC4C31B1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557" name="Line 1358">
                  <a:extLst>
                    <a:ext uri="{FF2B5EF4-FFF2-40B4-BE49-F238E27FC236}">
                      <a16:creationId xmlns:a16="http://schemas.microsoft.com/office/drawing/2014/main" id="{C9F046A1-4ED1-4C33-9D39-812B24E23F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58" name="Line 1359">
                  <a:extLst>
                    <a:ext uri="{FF2B5EF4-FFF2-40B4-BE49-F238E27FC236}">
                      <a16:creationId xmlns:a16="http://schemas.microsoft.com/office/drawing/2014/main" id="{3B25C8AE-D3E0-4FC8-9C27-66C92FF9D3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499" name="Group 1360">
              <a:extLst>
                <a:ext uri="{FF2B5EF4-FFF2-40B4-BE49-F238E27FC236}">
                  <a16:creationId xmlns:a16="http://schemas.microsoft.com/office/drawing/2014/main" id="{348C639F-B5E4-4D0C-BAF7-83B1AAC0BC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0" y="47"/>
              <a:ext cx="144" cy="145"/>
              <a:chOff x="23" y="47"/>
              <a:chExt cx="144" cy="145"/>
            </a:xfrm>
          </p:grpSpPr>
          <p:grpSp>
            <p:nvGrpSpPr>
              <p:cNvPr id="5549" name="Group 1361">
                <a:extLst>
                  <a:ext uri="{FF2B5EF4-FFF2-40B4-BE49-F238E27FC236}">
                    <a16:creationId xmlns:a16="http://schemas.microsoft.com/office/drawing/2014/main" id="{3098700E-0262-4D82-8F41-4DDCEFA949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553" name="Line 1362">
                  <a:extLst>
                    <a:ext uri="{FF2B5EF4-FFF2-40B4-BE49-F238E27FC236}">
                      <a16:creationId xmlns:a16="http://schemas.microsoft.com/office/drawing/2014/main" id="{E65C1832-E3DC-400C-A3B2-B710DDF9E8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54" name="Line 1363">
                  <a:extLst>
                    <a:ext uri="{FF2B5EF4-FFF2-40B4-BE49-F238E27FC236}">
                      <a16:creationId xmlns:a16="http://schemas.microsoft.com/office/drawing/2014/main" id="{64B4F419-8F1D-4B67-AE2E-D354A70C8C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550" name="Group 1364">
                <a:extLst>
                  <a:ext uri="{FF2B5EF4-FFF2-40B4-BE49-F238E27FC236}">
                    <a16:creationId xmlns:a16="http://schemas.microsoft.com/office/drawing/2014/main" id="{F0766240-07E0-419D-9218-F86AA5268BB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551" name="Line 1365">
                  <a:extLst>
                    <a:ext uri="{FF2B5EF4-FFF2-40B4-BE49-F238E27FC236}">
                      <a16:creationId xmlns:a16="http://schemas.microsoft.com/office/drawing/2014/main" id="{42E84501-4959-4D36-94A7-42904B4960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52" name="Line 1366">
                  <a:extLst>
                    <a:ext uri="{FF2B5EF4-FFF2-40B4-BE49-F238E27FC236}">
                      <a16:creationId xmlns:a16="http://schemas.microsoft.com/office/drawing/2014/main" id="{A83B676E-ED9C-451F-82A1-288691F6B5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500" name="Group 1367">
              <a:extLst>
                <a:ext uri="{FF2B5EF4-FFF2-40B4-BE49-F238E27FC236}">
                  <a16:creationId xmlns:a16="http://schemas.microsoft.com/office/drawing/2014/main" id="{877287C1-4A15-4AD3-BD7D-729078C4F5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1" y="239"/>
              <a:ext cx="144" cy="145"/>
              <a:chOff x="23" y="47"/>
              <a:chExt cx="144" cy="145"/>
            </a:xfrm>
          </p:grpSpPr>
          <p:grpSp>
            <p:nvGrpSpPr>
              <p:cNvPr id="5543" name="Group 1368">
                <a:extLst>
                  <a:ext uri="{FF2B5EF4-FFF2-40B4-BE49-F238E27FC236}">
                    <a16:creationId xmlns:a16="http://schemas.microsoft.com/office/drawing/2014/main" id="{FC7C06CC-403F-4A7B-AE37-7D863B5FF41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547" name="Line 1369">
                  <a:extLst>
                    <a:ext uri="{FF2B5EF4-FFF2-40B4-BE49-F238E27FC236}">
                      <a16:creationId xmlns:a16="http://schemas.microsoft.com/office/drawing/2014/main" id="{EBDE4EF3-EE68-411B-B514-3BD64609C9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48" name="Line 1370">
                  <a:extLst>
                    <a:ext uri="{FF2B5EF4-FFF2-40B4-BE49-F238E27FC236}">
                      <a16:creationId xmlns:a16="http://schemas.microsoft.com/office/drawing/2014/main" id="{9CAD02A9-8836-492D-9947-DDF3B8B8F8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544" name="Group 1371">
                <a:extLst>
                  <a:ext uri="{FF2B5EF4-FFF2-40B4-BE49-F238E27FC236}">
                    <a16:creationId xmlns:a16="http://schemas.microsoft.com/office/drawing/2014/main" id="{0492E376-0C54-4D7D-8CF6-D0CC28A6417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545" name="Line 1372">
                  <a:extLst>
                    <a:ext uri="{FF2B5EF4-FFF2-40B4-BE49-F238E27FC236}">
                      <a16:creationId xmlns:a16="http://schemas.microsoft.com/office/drawing/2014/main" id="{244D5BF6-9780-4A5C-AD31-FCF57AD535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46" name="Line 1373">
                  <a:extLst>
                    <a:ext uri="{FF2B5EF4-FFF2-40B4-BE49-F238E27FC236}">
                      <a16:creationId xmlns:a16="http://schemas.microsoft.com/office/drawing/2014/main" id="{067BB6E6-A63E-434F-96AA-064102BDAA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501" name="Group 1374">
              <a:extLst>
                <a:ext uri="{FF2B5EF4-FFF2-40B4-BE49-F238E27FC236}">
                  <a16:creationId xmlns:a16="http://schemas.microsoft.com/office/drawing/2014/main" id="{AF5F6FED-820E-4256-A72D-A75392EBD8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43" y="239"/>
              <a:ext cx="144" cy="145"/>
              <a:chOff x="23" y="47"/>
              <a:chExt cx="144" cy="145"/>
            </a:xfrm>
          </p:grpSpPr>
          <p:grpSp>
            <p:nvGrpSpPr>
              <p:cNvPr id="5537" name="Group 1375">
                <a:extLst>
                  <a:ext uri="{FF2B5EF4-FFF2-40B4-BE49-F238E27FC236}">
                    <a16:creationId xmlns:a16="http://schemas.microsoft.com/office/drawing/2014/main" id="{C1C578AD-B4C0-4C19-9188-15440899AA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541" name="Line 1376">
                  <a:extLst>
                    <a:ext uri="{FF2B5EF4-FFF2-40B4-BE49-F238E27FC236}">
                      <a16:creationId xmlns:a16="http://schemas.microsoft.com/office/drawing/2014/main" id="{F8073EB0-1CB6-4DD0-97E6-6BB3BCBB42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42" name="Line 1377">
                  <a:extLst>
                    <a:ext uri="{FF2B5EF4-FFF2-40B4-BE49-F238E27FC236}">
                      <a16:creationId xmlns:a16="http://schemas.microsoft.com/office/drawing/2014/main" id="{6B5593C0-EC01-4FC3-A244-3B8F9A97D3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538" name="Group 1378">
                <a:extLst>
                  <a:ext uri="{FF2B5EF4-FFF2-40B4-BE49-F238E27FC236}">
                    <a16:creationId xmlns:a16="http://schemas.microsoft.com/office/drawing/2014/main" id="{66E46490-2D83-4AAB-9BC2-A2B7F6B5716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539" name="Line 1379">
                  <a:extLst>
                    <a:ext uri="{FF2B5EF4-FFF2-40B4-BE49-F238E27FC236}">
                      <a16:creationId xmlns:a16="http://schemas.microsoft.com/office/drawing/2014/main" id="{F26C6EF1-60BE-4240-9688-D6D870770B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40" name="Line 1380">
                  <a:extLst>
                    <a:ext uri="{FF2B5EF4-FFF2-40B4-BE49-F238E27FC236}">
                      <a16:creationId xmlns:a16="http://schemas.microsoft.com/office/drawing/2014/main" id="{01F3A8E4-DB39-48C3-AAFA-01C347253D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502" name="Group 1381">
              <a:extLst>
                <a:ext uri="{FF2B5EF4-FFF2-40B4-BE49-F238E27FC236}">
                  <a16:creationId xmlns:a16="http://schemas.microsoft.com/office/drawing/2014/main" id="{A81FE057-BE81-4CFD-BD19-4863454BD5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43" y="431"/>
              <a:ext cx="144" cy="145"/>
              <a:chOff x="23" y="47"/>
              <a:chExt cx="144" cy="145"/>
            </a:xfrm>
          </p:grpSpPr>
          <p:grpSp>
            <p:nvGrpSpPr>
              <p:cNvPr id="5531" name="Group 1382">
                <a:extLst>
                  <a:ext uri="{FF2B5EF4-FFF2-40B4-BE49-F238E27FC236}">
                    <a16:creationId xmlns:a16="http://schemas.microsoft.com/office/drawing/2014/main" id="{5AC6D9CC-25DB-4F91-88B4-3C473C55D0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535" name="Line 1383">
                  <a:extLst>
                    <a:ext uri="{FF2B5EF4-FFF2-40B4-BE49-F238E27FC236}">
                      <a16:creationId xmlns:a16="http://schemas.microsoft.com/office/drawing/2014/main" id="{E184F058-2194-4BFC-942B-DCC796BB8F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36" name="Line 1384">
                  <a:extLst>
                    <a:ext uri="{FF2B5EF4-FFF2-40B4-BE49-F238E27FC236}">
                      <a16:creationId xmlns:a16="http://schemas.microsoft.com/office/drawing/2014/main" id="{1E063BF8-4EF1-4F48-BFAE-86A8B0DE27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532" name="Group 1385">
                <a:extLst>
                  <a:ext uri="{FF2B5EF4-FFF2-40B4-BE49-F238E27FC236}">
                    <a16:creationId xmlns:a16="http://schemas.microsoft.com/office/drawing/2014/main" id="{E6830F7E-EED0-4AFD-AE4E-AA3B09180B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533" name="Line 1386">
                  <a:extLst>
                    <a:ext uri="{FF2B5EF4-FFF2-40B4-BE49-F238E27FC236}">
                      <a16:creationId xmlns:a16="http://schemas.microsoft.com/office/drawing/2014/main" id="{8EF2B27C-FBA9-496A-91E1-E64ED1DAC0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34" name="Line 1387">
                  <a:extLst>
                    <a:ext uri="{FF2B5EF4-FFF2-40B4-BE49-F238E27FC236}">
                      <a16:creationId xmlns:a16="http://schemas.microsoft.com/office/drawing/2014/main" id="{8CE28768-44BE-470B-9578-9ACA11AB6D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503" name="Group 1388">
              <a:extLst>
                <a:ext uri="{FF2B5EF4-FFF2-40B4-BE49-F238E27FC236}">
                  <a16:creationId xmlns:a16="http://schemas.microsoft.com/office/drawing/2014/main" id="{37F2627F-C37D-40C4-9110-CA6390555D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35" y="47"/>
              <a:ext cx="144" cy="145"/>
              <a:chOff x="23" y="47"/>
              <a:chExt cx="144" cy="145"/>
            </a:xfrm>
          </p:grpSpPr>
          <p:grpSp>
            <p:nvGrpSpPr>
              <p:cNvPr id="5525" name="Group 1389">
                <a:extLst>
                  <a:ext uri="{FF2B5EF4-FFF2-40B4-BE49-F238E27FC236}">
                    <a16:creationId xmlns:a16="http://schemas.microsoft.com/office/drawing/2014/main" id="{415126C3-9A9C-499D-AA55-E32EF160E9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529" name="Line 1390">
                  <a:extLst>
                    <a:ext uri="{FF2B5EF4-FFF2-40B4-BE49-F238E27FC236}">
                      <a16:creationId xmlns:a16="http://schemas.microsoft.com/office/drawing/2014/main" id="{32CE6E2C-8602-49A3-973B-AC696F0AA8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30" name="Line 1391">
                  <a:extLst>
                    <a:ext uri="{FF2B5EF4-FFF2-40B4-BE49-F238E27FC236}">
                      <a16:creationId xmlns:a16="http://schemas.microsoft.com/office/drawing/2014/main" id="{A5E821F0-7058-454B-8DC8-6EC53E7F1E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526" name="Group 1392">
                <a:extLst>
                  <a:ext uri="{FF2B5EF4-FFF2-40B4-BE49-F238E27FC236}">
                    <a16:creationId xmlns:a16="http://schemas.microsoft.com/office/drawing/2014/main" id="{7797936E-B0C1-4E02-9511-CF2A5FBB40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527" name="Line 1393">
                  <a:extLst>
                    <a:ext uri="{FF2B5EF4-FFF2-40B4-BE49-F238E27FC236}">
                      <a16:creationId xmlns:a16="http://schemas.microsoft.com/office/drawing/2014/main" id="{F4769B7E-E8A8-4FBA-893D-F4732868EA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28" name="Line 1394">
                  <a:extLst>
                    <a:ext uri="{FF2B5EF4-FFF2-40B4-BE49-F238E27FC236}">
                      <a16:creationId xmlns:a16="http://schemas.microsoft.com/office/drawing/2014/main" id="{4C1BE153-1BD9-40B3-805C-1604FFF06B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504" name="Group 1395">
              <a:extLst>
                <a:ext uri="{FF2B5EF4-FFF2-40B4-BE49-F238E27FC236}">
                  <a16:creationId xmlns:a16="http://schemas.microsoft.com/office/drawing/2014/main" id="{5FD4F084-9FC7-4874-AF73-5222DAD6CD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34" y="431"/>
              <a:ext cx="144" cy="145"/>
              <a:chOff x="23" y="47"/>
              <a:chExt cx="144" cy="145"/>
            </a:xfrm>
          </p:grpSpPr>
          <p:grpSp>
            <p:nvGrpSpPr>
              <p:cNvPr id="5519" name="Group 1396">
                <a:extLst>
                  <a:ext uri="{FF2B5EF4-FFF2-40B4-BE49-F238E27FC236}">
                    <a16:creationId xmlns:a16="http://schemas.microsoft.com/office/drawing/2014/main" id="{016E9573-A3DF-4B3F-BC57-A036E4DA49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523" name="Line 1397">
                  <a:extLst>
                    <a:ext uri="{FF2B5EF4-FFF2-40B4-BE49-F238E27FC236}">
                      <a16:creationId xmlns:a16="http://schemas.microsoft.com/office/drawing/2014/main" id="{44E9206D-59A9-468D-BB88-CF665CA735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24" name="Line 1398">
                  <a:extLst>
                    <a:ext uri="{FF2B5EF4-FFF2-40B4-BE49-F238E27FC236}">
                      <a16:creationId xmlns:a16="http://schemas.microsoft.com/office/drawing/2014/main" id="{9A622165-0F36-44D1-8E14-85483BB89C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520" name="Group 1399">
                <a:extLst>
                  <a:ext uri="{FF2B5EF4-FFF2-40B4-BE49-F238E27FC236}">
                    <a16:creationId xmlns:a16="http://schemas.microsoft.com/office/drawing/2014/main" id="{C5A24359-B9E8-4EC7-90F2-C6AADBB3A0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521" name="Line 1400">
                  <a:extLst>
                    <a:ext uri="{FF2B5EF4-FFF2-40B4-BE49-F238E27FC236}">
                      <a16:creationId xmlns:a16="http://schemas.microsoft.com/office/drawing/2014/main" id="{85FC816B-0613-45A7-BFCF-7F44D2437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22" name="Line 1401">
                  <a:extLst>
                    <a:ext uri="{FF2B5EF4-FFF2-40B4-BE49-F238E27FC236}">
                      <a16:creationId xmlns:a16="http://schemas.microsoft.com/office/drawing/2014/main" id="{6A45AE8E-8002-4C27-B48F-7927A36689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505" name="Group 1402">
              <a:extLst>
                <a:ext uri="{FF2B5EF4-FFF2-40B4-BE49-F238E27FC236}">
                  <a16:creationId xmlns:a16="http://schemas.microsoft.com/office/drawing/2014/main" id="{94E257E0-6F69-4DD1-BC7D-6EA5E82024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43" y="623"/>
              <a:ext cx="144" cy="145"/>
              <a:chOff x="23" y="47"/>
              <a:chExt cx="144" cy="145"/>
            </a:xfrm>
          </p:grpSpPr>
          <p:grpSp>
            <p:nvGrpSpPr>
              <p:cNvPr id="5513" name="Group 1403">
                <a:extLst>
                  <a:ext uri="{FF2B5EF4-FFF2-40B4-BE49-F238E27FC236}">
                    <a16:creationId xmlns:a16="http://schemas.microsoft.com/office/drawing/2014/main" id="{532AECD7-8BD7-4C93-B79A-FE379E2F23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517" name="Line 1404">
                  <a:extLst>
                    <a:ext uri="{FF2B5EF4-FFF2-40B4-BE49-F238E27FC236}">
                      <a16:creationId xmlns:a16="http://schemas.microsoft.com/office/drawing/2014/main" id="{63F61277-FB9D-4311-B8C3-1C1A3E2211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18" name="Line 1405">
                  <a:extLst>
                    <a:ext uri="{FF2B5EF4-FFF2-40B4-BE49-F238E27FC236}">
                      <a16:creationId xmlns:a16="http://schemas.microsoft.com/office/drawing/2014/main" id="{0B760312-069F-4177-844C-007DC2C86B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514" name="Group 1406">
                <a:extLst>
                  <a:ext uri="{FF2B5EF4-FFF2-40B4-BE49-F238E27FC236}">
                    <a16:creationId xmlns:a16="http://schemas.microsoft.com/office/drawing/2014/main" id="{87AE5695-1628-4FFE-9ADD-ABC145FE39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515" name="Line 1407">
                  <a:extLst>
                    <a:ext uri="{FF2B5EF4-FFF2-40B4-BE49-F238E27FC236}">
                      <a16:creationId xmlns:a16="http://schemas.microsoft.com/office/drawing/2014/main" id="{91637071-9052-448C-B7F5-36959ECFDF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16" name="Line 1408">
                  <a:extLst>
                    <a:ext uri="{FF2B5EF4-FFF2-40B4-BE49-F238E27FC236}">
                      <a16:creationId xmlns:a16="http://schemas.microsoft.com/office/drawing/2014/main" id="{DAD51F17-461B-469A-BE90-ADD2C0362F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506" name="Group 1409">
              <a:extLst>
                <a:ext uri="{FF2B5EF4-FFF2-40B4-BE49-F238E27FC236}">
                  <a16:creationId xmlns:a16="http://schemas.microsoft.com/office/drawing/2014/main" id="{07F7ED02-A814-4F0C-BE15-61D5145F52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35" y="623"/>
              <a:ext cx="144" cy="145"/>
              <a:chOff x="23" y="47"/>
              <a:chExt cx="144" cy="145"/>
            </a:xfrm>
          </p:grpSpPr>
          <p:grpSp>
            <p:nvGrpSpPr>
              <p:cNvPr id="5507" name="Group 1410">
                <a:extLst>
                  <a:ext uri="{FF2B5EF4-FFF2-40B4-BE49-F238E27FC236}">
                    <a16:creationId xmlns:a16="http://schemas.microsoft.com/office/drawing/2014/main" id="{0AEED258-43DA-41C6-B50C-58145D38A98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511" name="Line 1411">
                  <a:extLst>
                    <a:ext uri="{FF2B5EF4-FFF2-40B4-BE49-F238E27FC236}">
                      <a16:creationId xmlns:a16="http://schemas.microsoft.com/office/drawing/2014/main" id="{E5EAC436-031B-4655-AD1C-4AE4576469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12" name="Line 1412">
                  <a:extLst>
                    <a:ext uri="{FF2B5EF4-FFF2-40B4-BE49-F238E27FC236}">
                      <a16:creationId xmlns:a16="http://schemas.microsoft.com/office/drawing/2014/main" id="{655F600D-8BA4-4C49-B26A-0F6BC14C2F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508" name="Group 1413">
                <a:extLst>
                  <a:ext uri="{FF2B5EF4-FFF2-40B4-BE49-F238E27FC236}">
                    <a16:creationId xmlns:a16="http://schemas.microsoft.com/office/drawing/2014/main" id="{114B5BB2-F28A-44E8-B3B7-18DF5EA386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509" name="Line 1414">
                  <a:extLst>
                    <a:ext uri="{FF2B5EF4-FFF2-40B4-BE49-F238E27FC236}">
                      <a16:creationId xmlns:a16="http://schemas.microsoft.com/office/drawing/2014/main" id="{989E9317-A031-488E-AF1F-0F34BF39BC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510" name="Line 1415">
                  <a:extLst>
                    <a:ext uri="{FF2B5EF4-FFF2-40B4-BE49-F238E27FC236}">
                      <a16:creationId xmlns:a16="http://schemas.microsoft.com/office/drawing/2014/main" id="{A9884C05-24B1-4941-9563-8EDAB88BA0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339" name="Group 1416">
            <a:extLst>
              <a:ext uri="{FF2B5EF4-FFF2-40B4-BE49-F238E27FC236}">
                <a16:creationId xmlns:a16="http://schemas.microsoft.com/office/drawing/2014/main" id="{3412F762-AD00-4075-A565-3D06D8EA2734}"/>
              </a:ext>
            </a:extLst>
          </p:cNvPr>
          <p:cNvGrpSpPr>
            <a:grpSpLocks/>
          </p:cNvGrpSpPr>
          <p:nvPr/>
        </p:nvGrpSpPr>
        <p:grpSpPr bwMode="auto">
          <a:xfrm>
            <a:off x="3678238" y="169863"/>
            <a:ext cx="1144587" cy="1144587"/>
            <a:chOff x="2326" y="47"/>
            <a:chExt cx="721" cy="721"/>
          </a:xfrm>
        </p:grpSpPr>
        <p:sp>
          <p:nvSpPr>
            <p:cNvPr id="5347" name="Rectangle 1417">
              <a:extLst>
                <a:ext uri="{FF2B5EF4-FFF2-40B4-BE49-F238E27FC236}">
                  <a16:creationId xmlns:a16="http://schemas.microsoft.com/office/drawing/2014/main" id="{7E5608C0-E055-4568-9B0B-8CCCDF39D5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7" y="240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348" name="Rectangle 1418">
              <a:extLst>
                <a:ext uri="{FF2B5EF4-FFF2-40B4-BE49-F238E27FC236}">
                  <a16:creationId xmlns:a16="http://schemas.microsoft.com/office/drawing/2014/main" id="{F105302A-B092-4858-ACC9-DBEB7439B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7" y="432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349" name="Rectangle 1419">
              <a:extLst>
                <a:ext uri="{FF2B5EF4-FFF2-40B4-BE49-F238E27FC236}">
                  <a16:creationId xmlns:a16="http://schemas.microsoft.com/office/drawing/2014/main" id="{0336A7C2-FF26-4FC0-8681-C1087D689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7" y="624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350" name="Rectangle 1420">
              <a:extLst>
                <a:ext uri="{FF2B5EF4-FFF2-40B4-BE49-F238E27FC236}">
                  <a16:creationId xmlns:a16="http://schemas.microsoft.com/office/drawing/2014/main" id="{06C579E7-CF35-42FE-BA82-EE9B9AFC90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9" y="240"/>
              <a:ext cx="144" cy="144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351" name="Rectangle 1421">
              <a:extLst>
                <a:ext uri="{FF2B5EF4-FFF2-40B4-BE49-F238E27FC236}">
                  <a16:creationId xmlns:a16="http://schemas.microsoft.com/office/drawing/2014/main" id="{DB7AEA91-B314-4AA4-8894-8A0C2DDA0C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9" y="432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352" name="Rectangle 1422">
              <a:extLst>
                <a:ext uri="{FF2B5EF4-FFF2-40B4-BE49-F238E27FC236}">
                  <a16:creationId xmlns:a16="http://schemas.microsoft.com/office/drawing/2014/main" id="{66E8E987-47A4-496E-84C1-DC59C6C787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9" y="624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353" name="Rectangle 1423">
              <a:extLst>
                <a:ext uri="{FF2B5EF4-FFF2-40B4-BE49-F238E27FC236}">
                  <a16:creationId xmlns:a16="http://schemas.microsoft.com/office/drawing/2014/main" id="{0CFBA520-D6BC-49D6-8E61-8BF347E144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1" y="624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354" name="Rectangle 1424">
              <a:extLst>
                <a:ext uri="{FF2B5EF4-FFF2-40B4-BE49-F238E27FC236}">
                  <a16:creationId xmlns:a16="http://schemas.microsoft.com/office/drawing/2014/main" id="{B51CF9AD-4453-48BA-B862-29AE67CD7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1" y="432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355" name="Rectangle 1425">
              <a:extLst>
                <a:ext uri="{FF2B5EF4-FFF2-40B4-BE49-F238E27FC236}">
                  <a16:creationId xmlns:a16="http://schemas.microsoft.com/office/drawing/2014/main" id="{3A94361E-9E6A-4126-B882-38A0551E0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1" y="240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356" name="Rectangle 1426">
              <a:extLst>
                <a:ext uri="{FF2B5EF4-FFF2-40B4-BE49-F238E27FC236}">
                  <a16:creationId xmlns:a16="http://schemas.microsoft.com/office/drawing/2014/main" id="{4D2C726F-2691-497A-B05C-AFC75C13E5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3" y="240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357" name="Rectangle 1427">
              <a:extLst>
                <a:ext uri="{FF2B5EF4-FFF2-40B4-BE49-F238E27FC236}">
                  <a16:creationId xmlns:a16="http://schemas.microsoft.com/office/drawing/2014/main" id="{331E5474-8481-4653-A9FA-0D350E339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3" y="432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358" name="Rectangle 1428">
              <a:extLst>
                <a:ext uri="{FF2B5EF4-FFF2-40B4-BE49-F238E27FC236}">
                  <a16:creationId xmlns:a16="http://schemas.microsoft.com/office/drawing/2014/main" id="{19B4FDFB-FC6C-4B57-9FD7-01C88DAFC9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3" y="624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359" name="Rectangle 1429">
              <a:extLst>
                <a:ext uri="{FF2B5EF4-FFF2-40B4-BE49-F238E27FC236}">
                  <a16:creationId xmlns:a16="http://schemas.microsoft.com/office/drawing/2014/main" id="{5AFC2EF0-B7B4-4BF7-85FB-2B49A1D99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7" y="48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360" name="Rectangle 1430">
              <a:extLst>
                <a:ext uri="{FF2B5EF4-FFF2-40B4-BE49-F238E27FC236}">
                  <a16:creationId xmlns:a16="http://schemas.microsoft.com/office/drawing/2014/main" id="{3BF9CDCC-4223-4A98-8342-29F44A7145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9" y="48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361" name="Rectangle 1431">
              <a:extLst>
                <a:ext uri="{FF2B5EF4-FFF2-40B4-BE49-F238E27FC236}">
                  <a16:creationId xmlns:a16="http://schemas.microsoft.com/office/drawing/2014/main" id="{8CACE4A6-8291-4DEF-AC4D-E9D3005D0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1" y="48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362" name="Rectangle 1432">
              <a:extLst>
                <a:ext uri="{FF2B5EF4-FFF2-40B4-BE49-F238E27FC236}">
                  <a16:creationId xmlns:a16="http://schemas.microsoft.com/office/drawing/2014/main" id="{BF6D7DBE-78AF-4495-84AA-2B0D50CE5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3" y="48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5363" name="Group 1433">
              <a:extLst>
                <a:ext uri="{FF2B5EF4-FFF2-40B4-BE49-F238E27FC236}">
                  <a16:creationId xmlns:a16="http://schemas.microsoft.com/office/drawing/2014/main" id="{508E6809-8D09-46BA-8065-AD7F03B4B5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9" y="238"/>
              <a:ext cx="144" cy="145"/>
              <a:chOff x="23" y="47"/>
              <a:chExt cx="144" cy="145"/>
            </a:xfrm>
          </p:grpSpPr>
          <p:grpSp>
            <p:nvGrpSpPr>
              <p:cNvPr id="5469" name="Group 1434">
                <a:extLst>
                  <a:ext uri="{FF2B5EF4-FFF2-40B4-BE49-F238E27FC236}">
                    <a16:creationId xmlns:a16="http://schemas.microsoft.com/office/drawing/2014/main" id="{57C32071-26A5-41C7-A599-42D3A450D5C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473" name="Line 1435">
                  <a:extLst>
                    <a:ext uri="{FF2B5EF4-FFF2-40B4-BE49-F238E27FC236}">
                      <a16:creationId xmlns:a16="http://schemas.microsoft.com/office/drawing/2014/main" id="{B0E0CA90-0B85-44D8-9B5C-7097F0FBB5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74" name="Line 1436">
                  <a:extLst>
                    <a:ext uri="{FF2B5EF4-FFF2-40B4-BE49-F238E27FC236}">
                      <a16:creationId xmlns:a16="http://schemas.microsoft.com/office/drawing/2014/main" id="{5158756F-AA7D-46D3-A3DF-6B5D065216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470" name="Group 1437">
                <a:extLst>
                  <a:ext uri="{FF2B5EF4-FFF2-40B4-BE49-F238E27FC236}">
                    <a16:creationId xmlns:a16="http://schemas.microsoft.com/office/drawing/2014/main" id="{F154161D-18C6-4B17-9BAF-6BA5CB35856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471" name="Line 1438">
                  <a:extLst>
                    <a:ext uri="{FF2B5EF4-FFF2-40B4-BE49-F238E27FC236}">
                      <a16:creationId xmlns:a16="http://schemas.microsoft.com/office/drawing/2014/main" id="{5831925C-4D14-4FE4-B5E9-C816A4204F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72" name="Line 1439">
                  <a:extLst>
                    <a:ext uri="{FF2B5EF4-FFF2-40B4-BE49-F238E27FC236}">
                      <a16:creationId xmlns:a16="http://schemas.microsoft.com/office/drawing/2014/main" id="{CF00C61B-E579-4F28-9E1A-FA270BE49F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64" name="Group 1440">
              <a:extLst>
                <a:ext uri="{FF2B5EF4-FFF2-40B4-BE49-F238E27FC236}">
                  <a16:creationId xmlns:a16="http://schemas.microsoft.com/office/drawing/2014/main" id="{0A515A42-3DCC-4807-8B4A-0FFE8F677F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6" y="623"/>
              <a:ext cx="144" cy="145"/>
              <a:chOff x="23" y="47"/>
              <a:chExt cx="144" cy="145"/>
            </a:xfrm>
          </p:grpSpPr>
          <p:grpSp>
            <p:nvGrpSpPr>
              <p:cNvPr id="5463" name="Group 1441">
                <a:extLst>
                  <a:ext uri="{FF2B5EF4-FFF2-40B4-BE49-F238E27FC236}">
                    <a16:creationId xmlns:a16="http://schemas.microsoft.com/office/drawing/2014/main" id="{9C0209A3-747E-403A-8A18-9B2DAA7956E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467" name="Line 1442">
                  <a:extLst>
                    <a:ext uri="{FF2B5EF4-FFF2-40B4-BE49-F238E27FC236}">
                      <a16:creationId xmlns:a16="http://schemas.microsoft.com/office/drawing/2014/main" id="{C0C8B9BA-3883-41E2-A6CF-2BDE81A60A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68" name="Line 1443">
                  <a:extLst>
                    <a:ext uri="{FF2B5EF4-FFF2-40B4-BE49-F238E27FC236}">
                      <a16:creationId xmlns:a16="http://schemas.microsoft.com/office/drawing/2014/main" id="{C1BA9F13-78DF-49C0-A8C1-41BCB84CEA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464" name="Group 1444">
                <a:extLst>
                  <a:ext uri="{FF2B5EF4-FFF2-40B4-BE49-F238E27FC236}">
                    <a16:creationId xmlns:a16="http://schemas.microsoft.com/office/drawing/2014/main" id="{0697C33E-7EAD-4975-9340-4A58E29379C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465" name="Line 1445">
                  <a:extLst>
                    <a:ext uri="{FF2B5EF4-FFF2-40B4-BE49-F238E27FC236}">
                      <a16:creationId xmlns:a16="http://schemas.microsoft.com/office/drawing/2014/main" id="{61C5EA3C-9EC1-4532-955F-747D4B9696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66" name="Line 1446">
                  <a:extLst>
                    <a:ext uri="{FF2B5EF4-FFF2-40B4-BE49-F238E27FC236}">
                      <a16:creationId xmlns:a16="http://schemas.microsoft.com/office/drawing/2014/main" id="{2C60975F-BE60-4D5C-AF8F-9A435DCCEF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65" name="Group 1447">
              <a:extLst>
                <a:ext uri="{FF2B5EF4-FFF2-40B4-BE49-F238E27FC236}">
                  <a16:creationId xmlns:a16="http://schemas.microsoft.com/office/drawing/2014/main" id="{712C0383-5279-4A67-8510-2304271F2D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8" y="47"/>
              <a:ext cx="144" cy="145"/>
              <a:chOff x="23" y="47"/>
              <a:chExt cx="144" cy="145"/>
            </a:xfrm>
          </p:grpSpPr>
          <p:grpSp>
            <p:nvGrpSpPr>
              <p:cNvPr id="5457" name="Group 1448">
                <a:extLst>
                  <a:ext uri="{FF2B5EF4-FFF2-40B4-BE49-F238E27FC236}">
                    <a16:creationId xmlns:a16="http://schemas.microsoft.com/office/drawing/2014/main" id="{CFE4E447-C8A6-4460-BFE2-874EF72F31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461" name="Line 1449">
                  <a:extLst>
                    <a:ext uri="{FF2B5EF4-FFF2-40B4-BE49-F238E27FC236}">
                      <a16:creationId xmlns:a16="http://schemas.microsoft.com/office/drawing/2014/main" id="{22B8F49B-C13C-4D6D-97E1-29A0FA6D1A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62" name="Line 1450">
                  <a:extLst>
                    <a:ext uri="{FF2B5EF4-FFF2-40B4-BE49-F238E27FC236}">
                      <a16:creationId xmlns:a16="http://schemas.microsoft.com/office/drawing/2014/main" id="{5D9F41D8-75FA-4EA7-A9F1-5B878E77C9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458" name="Group 1451">
                <a:extLst>
                  <a:ext uri="{FF2B5EF4-FFF2-40B4-BE49-F238E27FC236}">
                    <a16:creationId xmlns:a16="http://schemas.microsoft.com/office/drawing/2014/main" id="{B88A0F7E-430C-49A3-9A2A-5346752C4D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459" name="Line 1452">
                  <a:extLst>
                    <a:ext uri="{FF2B5EF4-FFF2-40B4-BE49-F238E27FC236}">
                      <a16:creationId xmlns:a16="http://schemas.microsoft.com/office/drawing/2014/main" id="{E783ECFF-5E1B-4EC4-AFF3-48533077C9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60" name="Line 1453">
                  <a:extLst>
                    <a:ext uri="{FF2B5EF4-FFF2-40B4-BE49-F238E27FC236}">
                      <a16:creationId xmlns:a16="http://schemas.microsoft.com/office/drawing/2014/main" id="{7C0DF338-0E3B-4809-A3F9-B23990A5BB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66" name="Group 1454">
              <a:extLst>
                <a:ext uri="{FF2B5EF4-FFF2-40B4-BE49-F238E27FC236}">
                  <a16:creationId xmlns:a16="http://schemas.microsoft.com/office/drawing/2014/main" id="{C3055AEE-21DD-4B56-9CE8-95B9089A11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10" y="431"/>
              <a:ext cx="144" cy="145"/>
              <a:chOff x="23" y="47"/>
              <a:chExt cx="144" cy="145"/>
            </a:xfrm>
          </p:grpSpPr>
          <p:grpSp>
            <p:nvGrpSpPr>
              <p:cNvPr id="5451" name="Group 1455">
                <a:extLst>
                  <a:ext uri="{FF2B5EF4-FFF2-40B4-BE49-F238E27FC236}">
                    <a16:creationId xmlns:a16="http://schemas.microsoft.com/office/drawing/2014/main" id="{9C509BCF-6E98-409F-83CE-A1337663A4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455" name="Line 1456">
                  <a:extLst>
                    <a:ext uri="{FF2B5EF4-FFF2-40B4-BE49-F238E27FC236}">
                      <a16:creationId xmlns:a16="http://schemas.microsoft.com/office/drawing/2014/main" id="{FAEC89A9-AA66-4A7F-B647-688CBF9DE1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56" name="Line 1457">
                  <a:extLst>
                    <a:ext uri="{FF2B5EF4-FFF2-40B4-BE49-F238E27FC236}">
                      <a16:creationId xmlns:a16="http://schemas.microsoft.com/office/drawing/2014/main" id="{B9756669-F18C-4F17-B5E3-D5B8C7BC32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452" name="Group 1458">
                <a:extLst>
                  <a:ext uri="{FF2B5EF4-FFF2-40B4-BE49-F238E27FC236}">
                    <a16:creationId xmlns:a16="http://schemas.microsoft.com/office/drawing/2014/main" id="{71AACAF6-0D79-4476-841E-155E3151C0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453" name="Line 1459">
                  <a:extLst>
                    <a:ext uri="{FF2B5EF4-FFF2-40B4-BE49-F238E27FC236}">
                      <a16:creationId xmlns:a16="http://schemas.microsoft.com/office/drawing/2014/main" id="{8F6895F7-F10D-4071-8446-F1541D3F5C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54" name="Line 1460">
                  <a:extLst>
                    <a:ext uri="{FF2B5EF4-FFF2-40B4-BE49-F238E27FC236}">
                      <a16:creationId xmlns:a16="http://schemas.microsoft.com/office/drawing/2014/main" id="{2D5CDCF6-4BCF-4D56-89F7-CC1FA83201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67" name="Group 1461">
              <a:extLst>
                <a:ext uri="{FF2B5EF4-FFF2-40B4-BE49-F238E27FC236}">
                  <a16:creationId xmlns:a16="http://schemas.microsoft.com/office/drawing/2014/main" id="{8A5639C9-E42E-41A1-B443-CD067F97AA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7" y="47"/>
              <a:ext cx="144" cy="145"/>
              <a:chOff x="23" y="47"/>
              <a:chExt cx="144" cy="145"/>
            </a:xfrm>
          </p:grpSpPr>
          <p:grpSp>
            <p:nvGrpSpPr>
              <p:cNvPr id="5445" name="Group 1462">
                <a:extLst>
                  <a:ext uri="{FF2B5EF4-FFF2-40B4-BE49-F238E27FC236}">
                    <a16:creationId xmlns:a16="http://schemas.microsoft.com/office/drawing/2014/main" id="{2FD039B8-BEA0-4D58-AEF9-546929726F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449" name="Line 1463">
                  <a:extLst>
                    <a:ext uri="{FF2B5EF4-FFF2-40B4-BE49-F238E27FC236}">
                      <a16:creationId xmlns:a16="http://schemas.microsoft.com/office/drawing/2014/main" id="{DE5CFE81-9CA8-4404-976E-D2830778AA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50" name="Line 1464">
                  <a:extLst>
                    <a:ext uri="{FF2B5EF4-FFF2-40B4-BE49-F238E27FC236}">
                      <a16:creationId xmlns:a16="http://schemas.microsoft.com/office/drawing/2014/main" id="{C54F6C42-81D9-4E77-BBF9-B9E575C89C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446" name="Group 1465">
                <a:extLst>
                  <a:ext uri="{FF2B5EF4-FFF2-40B4-BE49-F238E27FC236}">
                    <a16:creationId xmlns:a16="http://schemas.microsoft.com/office/drawing/2014/main" id="{B7EBAFCA-6FD9-47F9-B589-D2F1E703EBF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447" name="Line 1466">
                  <a:extLst>
                    <a:ext uri="{FF2B5EF4-FFF2-40B4-BE49-F238E27FC236}">
                      <a16:creationId xmlns:a16="http://schemas.microsoft.com/office/drawing/2014/main" id="{F8A32A40-FBC5-4E02-B1E4-472547B077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48" name="Line 1467">
                  <a:extLst>
                    <a:ext uri="{FF2B5EF4-FFF2-40B4-BE49-F238E27FC236}">
                      <a16:creationId xmlns:a16="http://schemas.microsoft.com/office/drawing/2014/main" id="{F3C55938-AD24-4AD5-85C9-6CDE347791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68" name="Group 1468">
              <a:extLst>
                <a:ext uri="{FF2B5EF4-FFF2-40B4-BE49-F238E27FC236}">
                  <a16:creationId xmlns:a16="http://schemas.microsoft.com/office/drawing/2014/main" id="{9FC7F92A-6F96-4DA2-B1B7-6A26926648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6" y="239"/>
              <a:ext cx="144" cy="145"/>
              <a:chOff x="23" y="47"/>
              <a:chExt cx="144" cy="145"/>
            </a:xfrm>
          </p:grpSpPr>
          <p:grpSp>
            <p:nvGrpSpPr>
              <p:cNvPr id="5439" name="Group 1469">
                <a:extLst>
                  <a:ext uri="{FF2B5EF4-FFF2-40B4-BE49-F238E27FC236}">
                    <a16:creationId xmlns:a16="http://schemas.microsoft.com/office/drawing/2014/main" id="{05DDFBFB-6FFA-48AD-BA29-AA34FF0E17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443" name="Line 1470">
                  <a:extLst>
                    <a:ext uri="{FF2B5EF4-FFF2-40B4-BE49-F238E27FC236}">
                      <a16:creationId xmlns:a16="http://schemas.microsoft.com/office/drawing/2014/main" id="{2C8897A8-C03E-4E49-8C9F-E40AC61625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44" name="Line 1471">
                  <a:extLst>
                    <a:ext uri="{FF2B5EF4-FFF2-40B4-BE49-F238E27FC236}">
                      <a16:creationId xmlns:a16="http://schemas.microsoft.com/office/drawing/2014/main" id="{14F9FEBB-2DE7-4751-92CE-A38DF76508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440" name="Group 1472">
                <a:extLst>
                  <a:ext uri="{FF2B5EF4-FFF2-40B4-BE49-F238E27FC236}">
                    <a16:creationId xmlns:a16="http://schemas.microsoft.com/office/drawing/2014/main" id="{52AB9925-6C88-462F-8F9F-41A9DA5560E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441" name="Line 1473">
                  <a:extLst>
                    <a:ext uri="{FF2B5EF4-FFF2-40B4-BE49-F238E27FC236}">
                      <a16:creationId xmlns:a16="http://schemas.microsoft.com/office/drawing/2014/main" id="{E1A1A46C-42DC-4D65-8FA2-EBBF9B0FD3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42" name="Line 1474">
                  <a:extLst>
                    <a:ext uri="{FF2B5EF4-FFF2-40B4-BE49-F238E27FC236}">
                      <a16:creationId xmlns:a16="http://schemas.microsoft.com/office/drawing/2014/main" id="{956D14C6-1CF3-41E0-85C9-0978460498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69" name="Group 1475">
              <a:extLst>
                <a:ext uri="{FF2B5EF4-FFF2-40B4-BE49-F238E27FC236}">
                  <a16:creationId xmlns:a16="http://schemas.microsoft.com/office/drawing/2014/main" id="{8E7D3F1E-FB64-4AF4-A882-A5D9DB2F56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7" y="431"/>
              <a:ext cx="144" cy="145"/>
              <a:chOff x="23" y="47"/>
              <a:chExt cx="144" cy="145"/>
            </a:xfrm>
          </p:grpSpPr>
          <p:grpSp>
            <p:nvGrpSpPr>
              <p:cNvPr id="5433" name="Group 1476">
                <a:extLst>
                  <a:ext uri="{FF2B5EF4-FFF2-40B4-BE49-F238E27FC236}">
                    <a16:creationId xmlns:a16="http://schemas.microsoft.com/office/drawing/2014/main" id="{165FC979-E15E-4266-A541-0F4A741C3F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437" name="Line 1477">
                  <a:extLst>
                    <a:ext uri="{FF2B5EF4-FFF2-40B4-BE49-F238E27FC236}">
                      <a16:creationId xmlns:a16="http://schemas.microsoft.com/office/drawing/2014/main" id="{03641989-7909-4BA7-90CF-633C4D4E2B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38" name="Line 1478">
                  <a:extLst>
                    <a:ext uri="{FF2B5EF4-FFF2-40B4-BE49-F238E27FC236}">
                      <a16:creationId xmlns:a16="http://schemas.microsoft.com/office/drawing/2014/main" id="{975462F2-05B3-47E9-8369-40D203682F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434" name="Group 1479">
                <a:extLst>
                  <a:ext uri="{FF2B5EF4-FFF2-40B4-BE49-F238E27FC236}">
                    <a16:creationId xmlns:a16="http://schemas.microsoft.com/office/drawing/2014/main" id="{C950E19C-1D2B-4119-B58D-D74AB5AF60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435" name="Line 1480">
                  <a:extLst>
                    <a:ext uri="{FF2B5EF4-FFF2-40B4-BE49-F238E27FC236}">
                      <a16:creationId xmlns:a16="http://schemas.microsoft.com/office/drawing/2014/main" id="{D9249E84-F98B-40BC-B073-07143695EA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36" name="Line 1481">
                  <a:extLst>
                    <a:ext uri="{FF2B5EF4-FFF2-40B4-BE49-F238E27FC236}">
                      <a16:creationId xmlns:a16="http://schemas.microsoft.com/office/drawing/2014/main" id="{00C71AF3-889B-4FA6-90A0-109AE5CE69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70" name="Group 1482">
              <a:extLst>
                <a:ext uri="{FF2B5EF4-FFF2-40B4-BE49-F238E27FC236}">
                  <a16:creationId xmlns:a16="http://schemas.microsoft.com/office/drawing/2014/main" id="{8FC1FC52-C162-4707-B509-5FE371E070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9" y="432"/>
              <a:ext cx="144" cy="145"/>
              <a:chOff x="23" y="47"/>
              <a:chExt cx="144" cy="145"/>
            </a:xfrm>
          </p:grpSpPr>
          <p:grpSp>
            <p:nvGrpSpPr>
              <p:cNvPr id="5427" name="Group 1483">
                <a:extLst>
                  <a:ext uri="{FF2B5EF4-FFF2-40B4-BE49-F238E27FC236}">
                    <a16:creationId xmlns:a16="http://schemas.microsoft.com/office/drawing/2014/main" id="{14E1E968-D4D1-43A0-9382-19E010809A6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431" name="Line 1484">
                  <a:extLst>
                    <a:ext uri="{FF2B5EF4-FFF2-40B4-BE49-F238E27FC236}">
                      <a16:creationId xmlns:a16="http://schemas.microsoft.com/office/drawing/2014/main" id="{B622C313-C92F-431F-A7CD-369ECADB70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32" name="Line 1485">
                  <a:extLst>
                    <a:ext uri="{FF2B5EF4-FFF2-40B4-BE49-F238E27FC236}">
                      <a16:creationId xmlns:a16="http://schemas.microsoft.com/office/drawing/2014/main" id="{77767F3A-B93C-4F84-9EBD-489172DF38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428" name="Group 1486">
                <a:extLst>
                  <a:ext uri="{FF2B5EF4-FFF2-40B4-BE49-F238E27FC236}">
                    <a16:creationId xmlns:a16="http://schemas.microsoft.com/office/drawing/2014/main" id="{251E5CC8-E634-43FA-AFC8-3FEEDFBE1CF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429" name="Line 1487">
                  <a:extLst>
                    <a:ext uri="{FF2B5EF4-FFF2-40B4-BE49-F238E27FC236}">
                      <a16:creationId xmlns:a16="http://schemas.microsoft.com/office/drawing/2014/main" id="{4977B756-244B-4ACD-A8BF-A3B64A4024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30" name="Line 1488">
                  <a:extLst>
                    <a:ext uri="{FF2B5EF4-FFF2-40B4-BE49-F238E27FC236}">
                      <a16:creationId xmlns:a16="http://schemas.microsoft.com/office/drawing/2014/main" id="{4D41EC05-9688-4673-9E4E-0C0584C136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71" name="Group 1489">
              <a:extLst>
                <a:ext uri="{FF2B5EF4-FFF2-40B4-BE49-F238E27FC236}">
                  <a16:creationId xmlns:a16="http://schemas.microsoft.com/office/drawing/2014/main" id="{D6CEC464-6780-45E0-83BB-7889EAE0D8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9" y="623"/>
              <a:ext cx="144" cy="145"/>
              <a:chOff x="23" y="47"/>
              <a:chExt cx="144" cy="145"/>
            </a:xfrm>
          </p:grpSpPr>
          <p:grpSp>
            <p:nvGrpSpPr>
              <p:cNvPr id="5421" name="Group 1490">
                <a:extLst>
                  <a:ext uri="{FF2B5EF4-FFF2-40B4-BE49-F238E27FC236}">
                    <a16:creationId xmlns:a16="http://schemas.microsoft.com/office/drawing/2014/main" id="{83BC6539-0137-4DF7-8669-37139BE641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425" name="Line 1491">
                  <a:extLst>
                    <a:ext uri="{FF2B5EF4-FFF2-40B4-BE49-F238E27FC236}">
                      <a16:creationId xmlns:a16="http://schemas.microsoft.com/office/drawing/2014/main" id="{EC3FC1F4-D5CD-4581-95BC-7B3D6D7438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26" name="Line 1492">
                  <a:extLst>
                    <a:ext uri="{FF2B5EF4-FFF2-40B4-BE49-F238E27FC236}">
                      <a16:creationId xmlns:a16="http://schemas.microsoft.com/office/drawing/2014/main" id="{3B716528-E1C3-420E-A183-D3FDA4099D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422" name="Group 1493">
                <a:extLst>
                  <a:ext uri="{FF2B5EF4-FFF2-40B4-BE49-F238E27FC236}">
                    <a16:creationId xmlns:a16="http://schemas.microsoft.com/office/drawing/2014/main" id="{99C06264-9B56-429E-BEB4-6DB47FB2A5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423" name="Line 1494">
                  <a:extLst>
                    <a:ext uri="{FF2B5EF4-FFF2-40B4-BE49-F238E27FC236}">
                      <a16:creationId xmlns:a16="http://schemas.microsoft.com/office/drawing/2014/main" id="{7C56E043-A8AB-4B8C-AA73-F11D8B8201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24" name="Line 1495">
                  <a:extLst>
                    <a:ext uri="{FF2B5EF4-FFF2-40B4-BE49-F238E27FC236}">
                      <a16:creationId xmlns:a16="http://schemas.microsoft.com/office/drawing/2014/main" id="{ACC18418-2753-430A-AB88-FED01CA4F5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72" name="Group 1496">
              <a:extLst>
                <a:ext uri="{FF2B5EF4-FFF2-40B4-BE49-F238E27FC236}">
                  <a16:creationId xmlns:a16="http://schemas.microsoft.com/office/drawing/2014/main" id="{5BA1EDF8-A73B-4780-AB1B-B8B14BDBB8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11" y="47"/>
              <a:ext cx="144" cy="145"/>
              <a:chOff x="23" y="47"/>
              <a:chExt cx="144" cy="145"/>
            </a:xfrm>
          </p:grpSpPr>
          <p:grpSp>
            <p:nvGrpSpPr>
              <p:cNvPr id="5415" name="Group 1497">
                <a:extLst>
                  <a:ext uri="{FF2B5EF4-FFF2-40B4-BE49-F238E27FC236}">
                    <a16:creationId xmlns:a16="http://schemas.microsoft.com/office/drawing/2014/main" id="{2DF77B63-A37D-493D-9343-98DDD103F6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419" name="Line 1498">
                  <a:extLst>
                    <a:ext uri="{FF2B5EF4-FFF2-40B4-BE49-F238E27FC236}">
                      <a16:creationId xmlns:a16="http://schemas.microsoft.com/office/drawing/2014/main" id="{7009E9BD-60B0-44D2-AE9E-264C3746FB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20" name="Line 1499">
                  <a:extLst>
                    <a:ext uri="{FF2B5EF4-FFF2-40B4-BE49-F238E27FC236}">
                      <a16:creationId xmlns:a16="http://schemas.microsoft.com/office/drawing/2014/main" id="{ECF1AA36-3834-445F-AC48-0EE0E91307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416" name="Group 1500">
                <a:extLst>
                  <a:ext uri="{FF2B5EF4-FFF2-40B4-BE49-F238E27FC236}">
                    <a16:creationId xmlns:a16="http://schemas.microsoft.com/office/drawing/2014/main" id="{EE546736-4E36-4655-9DC3-C5C4A264EB3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417" name="Line 1501">
                  <a:extLst>
                    <a:ext uri="{FF2B5EF4-FFF2-40B4-BE49-F238E27FC236}">
                      <a16:creationId xmlns:a16="http://schemas.microsoft.com/office/drawing/2014/main" id="{E18D6976-E7A2-4D37-8012-A6D91D1E9D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18" name="Line 1502">
                  <a:extLst>
                    <a:ext uri="{FF2B5EF4-FFF2-40B4-BE49-F238E27FC236}">
                      <a16:creationId xmlns:a16="http://schemas.microsoft.com/office/drawing/2014/main" id="{A2CBFC8A-F947-41F8-9E7F-67FD610F22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73" name="Group 1503">
              <a:extLst>
                <a:ext uri="{FF2B5EF4-FFF2-40B4-BE49-F238E27FC236}">
                  <a16:creationId xmlns:a16="http://schemas.microsoft.com/office/drawing/2014/main" id="{8AED0CEC-3E9F-454C-9343-F833EC3ADE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11" y="239"/>
              <a:ext cx="144" cy="145"/>
              <a:chOff x="23" y="47"/>
              <a:chExt cx="144" cy="145"/>
            </a:xfrm>
          </p:grpSpPr>
          <p:grpSp>
            <p:nvGrpSpPr>
              <p:cNvPr id="5409" name="Group 1504">
                <a:extLst>
                  <a:ext uri="{FF2B5EF4-FFF2-40B4-BE49-F238E27FC236}">
                    <a16:creationId xmlns:a16="http://schemas.microsoft.com/office/drawing/2014/main" id="{E2F905D3-49FE-41DE-BA8B-363017C02C1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413" name="Line 1505">
                  <a:extLst>
                    <a:ext uri="{FF2B5EF4-FFF2-40B4-BE49-F238E27FC236}">
                      <a16:creationId xmlns:a16="http://schemas.microsoft.com/office/drawing/2014/main" id="{28E0C1B0-277B-4A42-8E63-33E0EE58B1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14" name="Line 1506">
                  <a:extLst>
                    <a:ext uri="{FF2B5EF4-FFF2-40B4-BE49-F238E27FC236}">
                      <a16:creationId xmlns:a16="http://schemas.microsoft.com/office/drawing/2014/main" id="{DC4D7F9F-EF07-4E9B-B072-0CCBF65DF3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410" name="Group 1507">
                <a:extLst>
                  <a:ext uri="{FF2B5EF4-FFF2-40B4-BE49-F238E27FC236}">
                    <a16:creationId xmlns:a16="http://schemas.microsoft.com/office/drawing/2014/main" id="{2E6EE760-6CFF-4F6B-8ADE-59136EFC69C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411" name="Line 1508">
                  <a:extLst>
                    <a:ext uri="{FF2B5EF4-FFF2-40B4-BE49-F238E27FC236}">
                      <a16:creationId xmlns:a16="http://schemas.microsoft.com/office/drawing/2014/main" id="{B1880727-66CF-45BC-9FF6-231061D5FF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12" name="Line 1509">
                  <a:extLst>
                    <a:ext uri="{FF2B5EF4-FFF2-40B4-BE49-F238E27FC236}">
                      <a16:creationId xmlns:a16="http://schemas.microsoft.com/office/drawing/2014/main" id="{8787FD3A-7BCA-40DA-9C32-EF23655AB5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74" name="Group 1510">
              <a:extLst>
                <a:ext uri="{FF2B5EF4-FFF2-40B4-BE49-F238E27FC236}">
                  <a16:creationId xmlns:a16="http://schemas.microsoft.com/office/drawing/2014/main" id="{99DF4CF7-AF21-4FB4-88A0-C13D6A9C78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10" y="623"/>
              <a:ext cx="144" cy="145"/>
              <a:chOff x="23" y="47"/>
              <a:chExt cx="144" cy="145"/>
            </a:xfrm>
          </p:grpSpPr>
          <p:grpSp>
            <p:nvGrpSpPr>
              <p:cNvPr id="5403" name="Group 1511">
                <a:extLst>
                  <a:ext uri="{FF2B5EF4-FFF2-40B4-BE49-F238E27FC236}">
                    <a16:creationId xmlns:a16="http://schemas.microsoft.com/office/drawing/2014/main" id="{2430F3F8-BA20-41AB-A192-9182532982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407" name="Line 1512">
                  <a:extLst>
                    <a:ext uri="{FF2B5EF4-FFF2-40B4-BE49-F238E27FC236}">
                      <a16:creationId xmlns:a16="http://schemas.microsoft.com/office/drawing/2014/main" id="{DF67C815-66A0-4168-9D7C-DE7C17BAB6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08" name="Line 1513">
                  <a:extLst>
                    <a:ext uri="{FF2B5EF4-FFF2-40B4-BE49-F238E27FC236}">
                      <a16:creationId xmlns:a16="http://schemas.microsoft.com/office/drawing/2014/main" id="{A8BCAE32-8361-4C0F-9A23-D2134D8C18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404" name="Group 1514">
                <a:extLst>
                  <a:ext uri="{FF2B5EF4-FFF2-40B4-BE49-F238E27FC236}">
                    <a16:creationId xmlns:a16="http://schemas.microsoft.com/office/drawing/2014/main" id="{1E72A39F-D3AC-455D-9F50-511F6533A0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405" name="Line 1515">
                  <a:extLst>
                    <a:ext uri="{FF2B5EF4-FFF2-40B4-BE49-F238E27FC236}">
                      <a16:creationId xmlns:a16="http://schemas.microsoft.com/office/drawing/2014/main" id="{6500490E-A84E-4FD9-AED1-99FAE4F201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06" name="Line 1516">
                  <a:extLst>
                    <a:ext uri="{FF2B5EF4-FFF2-40B4-BE49-F238E27FC236}">
                      <a16:creationId xmlns:a16="http://schemas.microsoft.com/office/drawing/2014/main" id="{08939FA0-7E09-454E-A1A5-EF23364A61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75" name="Group 1517">
              <a:extLst>
                <a:ext uri="{FF2B5EF4-FFF2-40B4-BE49-F238E27FC236}">
                  <a16:creationId xmlns:a16="http://schemas.microsoft.com/office/drawing/2014/main" id="{B5F7E0C7-B1A9-45EF-896B-A751219A8D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2" y="623"/>
              <a:ext cx="144" cy="145"/>
              <a:chOff x="23" y="47"/>
              <a:chExt cx="144" cy="145"/>
            </a:xfrm>
          </p:grpSpPr>
          <p:grpSp>
            <p:nvGrpSpPr>
              <p:cNvPr id="5397" name="Group 1518">
                <a:extLst>
                  <a:ext uri="{FF2B5EF4-FFF2-40B4-BE49-F238E27FC236}">
                    <a16:creationId xmlns:a16="http://schemas.microsoft.com/office/drawing/2014/main" id="{5A5C399F-8AA2-41F8-9965-70B7F1077BC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401" name="Line 1519">
                  <a:extLst>
                    <a:ext uri="{FF2B5EF4-FFF2-40B4-BE49-F238E27FC236}">
                      <a16:creationId xmlns:a16="http://schemas.microsoft.com/office/drawing/2014/main" id="{C63A5D8D-F251-470E-B3FC-7E54A2E059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02" name="Line 1520">
                  <a:extLst>
                    <a:ext uri="{FF2B5EF4-FFF2-40B4-BE49-F238E27FC236}">
                      <a16:creationId xmlns:a16="http://schemas.microsoft.com/office/drawing/2014/main" id="{9B11AC14-0595-44E7-B302-FC3F3DC13C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398" name="Group 1521">
                <a:extLst>
                  <a:ext uri="{FF2B5EF4-FFF2-40B4-BE49-F238E27FC236}">
                    <a16:creationId xmlns:a16="http://schemas.microsoft.com/office/drawing/2014/main" id="{97BBE66A-44A3-459D-ADD5-9AC869E2A2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399" name="Line 1522">
                  <a:extLst>
                    <a:ext uri="{FF2B5EF4-FFF2-40B4-BE49-F238E27FC236}">
                      <a16:creationId xmlns:a16="http://schemas.microsoft.com/office/drawing/2014/main" id="{4E0B5525-F058-4B6D-86B2-3EB319D20E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400" name="Line 1523">
                  <a:extLst>
                    <a:ext uri="{FF2B5EF4-FFF2-40B4-BE49-F238E27FC236}">
                      <a16:creationId xmlns:a16="http://schemas.microsoft.com/office/drawing/2014/main" id="{BD5C08DC-3484-407D-8BE8-4CC6A9F3B3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76" name="Group 1524">
              <a:extLst>
                <a:ext uri="{FF2B5EF4-FFF2-40B4-BE49-F238E27FC236}">
                  <a16:creationId xmlns:a16="http://schemas.microsoft.com/office/drawing/2014/main" id="{5DAD4FAF-4A32-49E4-9030-FBFA732A51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2" y="431"/>
              <a:ext cx="144" cy="145"/>
              <a:chOff x="23" y="47"/>
              <a:chExt cx="144" cy="145"/>
            </a:xfrm>
          </p:grpSpPr>
          <p:grpSp>
            <p:nvGrpSpPr>
              <p:cNvPr id="5391" name="Group 1525">
                <a:extLst>
                  <a:ext uri="{FF2B5EF4-FFF2-40B4-BE49-F238E27FC236}">
                    <a16:creationId xmlns:a16="http://schemas.microsoft.com/office/drawing/2014/main" id="{8F89D289-550B-4B48-A8C8-614715761C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395" name="Line 1526">
                  <a:extLst>
                    <a:ext uri="{FF2B5EF4-FFF2-40B4-BE49-F238E27FC236}">
                      <a16:creationId xmlns:a16="http://schemas.microsoft.com/office/drawing/2014/main" id="{6102AF7C-3226-4CB1-8073-1C0ADA35DD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96" name="Line 1527">
                  <a:extLst>
                    <a:ext uri="{FF2B5EF4-FFF2-40B4-BE49-F238E27FC236}">
                      <a16:creationId xmlns:a16="http://schemas.microsoft.com/office/drawing/2014/main" id="{326615E0-6B46-47E8-9207-31B2610ABE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392" name="Group 1528">
                <a:extLst>
                  <a:ext uri="{FF2B5EF4-FFF2-40B4-BE49-F238E27FC236}">
                    <a16:creationId xmlns:a16="http://schemas.microsoft.com/office/drawing/2014/main" id="{4F05D1BB-B15C-4304-97E0-A606356A61A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393" name="Line 1529">
                  <a:extLst>
                    <a:ext uri="{FF2B5EF4-FFF2-40B4-BE49-F238E27FC236}">
                      <a16:creationId xmlns:a16="http://schemas.microsoft.com/office/drawing/2014/main" id="{B72562F6-FDA5-415E-BE38-F0FDACAC6B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94" name="Line 1530">
                  <a:extLst>
                    <a:ext uri="{FF2B5EF4-FFF2-40B4-BE49-F238E27FC236}">
                      <a16:creationId xmlns:a16="http://schemas.microsoft.com/office/drawing/2014/main" id="{D6C2D91C-C418-4DCC-B80B-2B70EDC23D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77" name="Group 1531">
              <a:extLst>
                <a:ext uri="{FF2B5EF4-FFF2-40B4-BE49-F238E27FC236}">
                  <a16:creationId xmlns:a16="http://schemas.microsoft.com/office/drawing/2014/main" id="{8BA59E93-EB7E-4932-93A7-2AFBF9753E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3" y="239"/>
              <a:ext cx="144" cy="145"/>
              <a:chOff x="23" y="47"/>
              <a:chExt cx="144" cy="145"/>
            </a:xfrm>
          </p:grpSpPr>
          <p:grpSp>
            <p:nvGrpSpPr>
              <p:cNvPr id="5385" name="Group 1532">
                <a:extLst>
                  <a:ext uri="{FF2B5EF4-FFF2-40B4-BE49-F238E27FC236}">
                    <a16:creationId xmlns:a16="http://schemas.microsoft.com/office/drawing/2014/main" id="{58EF6A77-4883-41A1-A4F4-AB633A6CEBE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389" name="Line 1533">
                  <a:extLst>
                    <a:ext uri="{FF2B5EF4-FFF2-40B4-BE49-F238E27FC236}">
                      <a16:creationId xmlns:a16="http://schemas.microsoft.com/office/drawing/2014/main" id="{5DB7A55B-BFCF-40C4-AF85-FBE5133BC0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90" name="Line 1534">
                  <a:extLst>
                    <a:ext uri="{FF2B5EF4-FFF2-40B4-BE49-F238E27FC236}">
                      <a16:creationId xmlns:a16="http://schemas.microsoft.com/office/drawing/2014/main" id="{3BA0BC64-8EDF-495D-B7AC-E7412D70EA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386" name="Group 1535">
                <a:extLst>
                  <a:ext uri="{FF2B5EF4-FFF2-40B4-BE49-F238E27FC236}">
                    <a16:creationId xmlns:a16="http://schemas.microsoft.com/office/drawing/2014/main" id="{1A84E27E-98BE-42FC-9610-EED6DC615F7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387" name="Line 1536">
                  <a:extLst>
                    <a:ext uri="{FF2B5EF4-FFF2-40B4-BE49-F238E27FC236}">
                      <a16:creationId xmlns:a16="http://schemas.microsoft.com/office/drawing/2014/main" id="{A9DEF17A-0E78-4267-94A5-7400A591F7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88" name="Line 1537">
                  <a:extLst>
                    <a:ext uri="{FF2B5EF4-FFF2-40B4-BE49-F238E27FC236}">
                      <a16:creationId xmlns:a16="http://schemas.microsoft.com/office/drawing/2014/main" id="{14ECAC5F-9298-47C3-91C1-18C0E4C5EB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78" name="Group 1538">
              <a:extLst>
                <a:ext uri="{FF2B5EF4-FFF2-40B4-BE49-F238E27FC236}">
                  <a16:creationId xmlns:a16="http://schemas.microsoft.com/office/drawing/2014/main" id="{8EF03230-99D9-4D0B-9B0C-C568B6A8D5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3" y="47"/>
              <a:ext cx="144" cy="145"/>
              <a:chOff x="23" y="47"/>
              <a:chExt cx="144" cy="145"/>
            </a:xfrm>
          </p:grpSpPr>
          <p:grpSp>
            <p:nvGrpSpPr>
              <p:cNvPr id="5379" name="Group 1539">
                <a:extLst>
                  <a:ext uri="{FF2B5EF4-FFF2-40B4-BE49-F238E27FC236}">
                    <a16:creationId xmlns:a16="http://schemas.microsoft.com/office/drawing/2014/main" id="{EE638094-65A7-448E-A6E3-67366C83932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383" name="Line 1540">
                  <a:extLst>
                    <a:ext uri="{FF2B5EF4-FFF2-40B4-BE49-F238E27FC236}">
                      <a16:creationId xmlns:a16="http://schemas.microsoft.com/office/drawing/2014/main" id="{15E97563-7603-49F3-8889-1A6F962DF8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84" name="Line 1541">
                  <a:extLst>
                    <a:ext uri="{FF2B5EF4-FFF2-40B4-BE49-F238E27FC236}">
                      <a16:creationId xmlns:a16="http://schemas.microsoft.com/office/drawing/2014/main" id="{1DD4D18E-D154-40D7-B64E-CED467ADBF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380" name="Group 1542">
                <a:extLst>
                  <a:ext uri="{FF2B5EF4-FFF2-40B4-BE49-F238E27FC236}">
                    <a16:creationId xmlns:a16="http://schemas.microsoft.com/office/drawing/2014/main" id="{C1106DAE-3D62-4A90-86AC-724432302E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381" name="Line 1543">
                  <a:extLst>
                    <a:ext uri="{FF2B5EF4-FFF2-40B4-BE49-F238E27FC236}">
                      <a16:creationId xmlns:a16="http://schemas.microsoft.com/office/drawing/2014/main" id="{0FFC3744-9141-456A-A8ED-53107552EE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82" name="Line 1544">
                  <a:extLst>
                    <a:ext uri="{FF2B5EF4-FFF2-40B4-BE49-F238E27FC236}">
                      <a16:creationId xmlns:a16="http://schemas.microsoft.com/office/drawing/2014/main" id="{FEC522C4-67ED-4636-A427-E600074E4A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340" name="Group 1545">
            <a:extLst>
              <a:ext uri="{FF2B5EF4-FFF2-40B4-BE49-F238E27FC236}">
                <a16:creationId xmlns:a16="http://schemas.microsoft.com/office/drawing/2014/main" id="{213DD954-1896-4381-9BBD-2D07D9AF79DD}"/>
              </a:ext>
            </a:extLst>
          </p:cNvPr>
          <p:cNvGrpSpPr>
            <a:grpSpLocks/>
          </p:cNvGrpSpPr>
          <p:nvPr/>
        </p:nvGrpSpPr>
        <p:grpSpPr bwMode="auto">
          <a:xfrm>
            <a:off x="4897438" y="169863"/>
            <a:ext cx="1449387" cy="1144587"/>
            <a:chOff x="3094" y="47"/>
            <a:chExt cx="913" cy="721"/>
          </a:xfrm>
        </p:grpSpPr>
        <p:sp>
          <p:nvSpPr>
            <p:cNvPr id="5187" name="Rectangle 1546">
              <a:extLst>
                <a:ext uri="{FF2B5EF4-FFF2-40B4-BE49-F238E27FC236}">
                  <a16:creationId xmlns:a16="http://schemas.microsoft.com/office/drawing/2014/main" id="{59A2A4E6-F56B-4BBD-AE0A-B4E2C1AA0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5" y="240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188" name="Rectangle 1547">
              <a:extLst>
                <a:ext uri="{FF2B5EF4-FFF2-40B4-BE49-F238E27FC236}">
                  <a16:creationId xmlns:a16="http://schemas.microsoft.com/office/drawing/2014/main" id="{1B856868-0419-4063-B3C9-C22445E4F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5" y="432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189" name="Rectangle 1548">
              <a:extLst>
                <a:ext uri="{FF2B5EF4-FFF2-40B4-BE49-F238E27FC236}">
                  <a16:creationId xmlns:a16="http://schemas.microsoft.com/office/drawing/2014/main" id="{77D30B82-C40C-4A71-8A33-9C11AA1DF9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5" y="624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190" name="Rectangle 1549">
              <a:extLst>
                <a:ext uri="{FF2B5EF4-FFF2-40B4-BE49-F238E27FC236}">
                  <a16:creationId xmlns:a16="http://schemas.microsoft.com/office/drawing/2014/main" id="{2F49CA53-8C36-4378-9443-8F80AF17C0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7" y="240"/>
              <a:ext cx="144" cy="144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191" name="Rectangle 1550">
              <a:extLst>
                <a:ext uri="{FF2B5EF4-FFF2-40B4-BE49-F238E27FC236}">
                  <a16:creationId xmlns:a16="http://schemas.microsoft.com/office/drawing/2014/main" id="{B1D0C630-4882-468A-BA73-53C277F89D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7" y="432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192" name="Rectangle 1551">
              <a:extLst>
                <a:ext uri="{FF2B5EF4-FFF2-40B4-BE49-F238E27FC236}">
                  <a16:creationId xmlns:a16="http://schemas.microsoft.com/office/drawing/2014/main" id="{A963BD66-63E6-4696-820F-E8044317D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7" y="624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193" name="Rectangle 1552">
              <a:extLst>
                <a:ext uri="{FF2B5EF4-FFF2-40B4-BE49-F238E27FC236}">
                  <a16:creationId xmlns:a16="http://schemas.microsoft.com/office/drawing/2014/main" id="{8D16D034-D5EB-4E99-9ED7-8F10504A5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5" y="48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194" name="Rectangle 1553">
              <a:extLst>
                <a:ext uri="{FF2B5EF4-FFF2-40B4-BE49-F238E27FC236}">
                  <a16:creationId xmlns:a16="http://schemas.microsoft.com/office/drawing/2014/main" id="{1C2420D6-9F83-4185-BD44-6D750D29D0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7" y="48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195" name="Rectangle 1554">
              <a:extLst>
                <a:ext uri="{FF2B5EF4-FFF2-40B4-BE49-F238E27FC236}">
                  <a16:creationId xmlns:a16="http://schemas.microsoft.com/office/drawing/2014/main" id="{A78ADC5B-4081-4EDC-BDC7-BE4224D37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9" y="624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196" name="Rectangle 1555">
              <a:extLst>
                <a:ext uri="{FF2B5EF4-FFF2-40B4-BE49-F238E27FC236}">
                  <a16:creationId xmlns:a16="http://schemas.microsoft.com/office/drawing/2014/main" id="{13A23857-1865-495D-85A0-0CF17FEB40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9" y="432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197" name="Rectangle 1556">
              <a:extLst>
                <a:ext uri="{FF2B5EF4-FFF2-40B4-BE49-F238E27FC236}">
                  <a16:creationId xmlns:a16="http://schemas.microsoft.com/office/drawing/2014/main" id="{3A3DD705-AC7D-4D2C-ACBB-E97097735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9" y="240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198" name="Rectangle 1557">
              <a:extLst>
                <a:ext uri="{FF2B5EF4-FFF2-40B4-BE49-F238E27FC236}">
                  <a16:creationId xmlns:a16="http://schemas.microsoft.com/office/drawing/2014/main" id="{AB8AABA7-5D43-4B70-B5C8-01D9A720F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1" y="624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199" name="Rectangle 1558">
              <a:extLst>
                <a:ext uri="{FF2B5EF4-FFF2-40B4-BE49-F238E27FC236}">
                  <a16:creationId xmlns:a16="http://schemas.microsoft.com/office/drawing/2014/main" id="{F612C2D2-384F-4909-A531-68FAFD418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1" y="432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200" name="Rectangle 1559">
              <a:extLst>
                <a:ext uri="{FF2B5EF4-FFF2-40B4-BE49-F238E27FC236}">
                  <a16:creationId xmlns:a16="http://schemas.microsoft.com/office/drawing/2014/main" id="{6E3F6E4C-DC26-4650-B881-CCB58A38F9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1" y="240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201" name="Rectangle 1560">
              <a:extLst>
                <a:ext uri="{FF2B5EF4-FFF2-40B4-BE49-F238E27FC236}">
                  <a16:creationId xmlns:a16="http://schemas.microsoft.com/office/drawing/2014/main" id="{3F6DA5D2-CEB2-4CAE-BAE8-0EE081EE4D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3" y="624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202" name="Rectangle 1561">
              <a:extLst>
                <a:ext uri="{FF2B5EF4-FFF2-40B4-BE49-F238E27FC236}">
                  <a16:creationId xmlns:a16="http://schemas.microsoft.com/office/drawing/2014/main" id="{55825BEA-A4CD-4466-9D65-7AE55C807B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3" y="432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203" name="Rectangle 1562">
              <a:extLst>
                <a:ext uri="{FF2B5EF4-FFF2-40B4-BE49-F238E27FC236}">
                  <a16:creationId xmlns:a16="http://schemas.microsoft.com/office/drawing/2014/main" id="{8EFDF682-C171-4F0C-B0D8-1153FB087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3" y="240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204" name="Rectangle 1563">
              <a:extLst>
                <a:ext uri="{FF2B5EF4-FFF2-40B4-BE49-F238E27FC236}">
                  <a16:creationId xmlns:a16="http://schemas.microsoft.com/office/drawing/2014/main" id="{43F66C97-98CC-41A6-865C-964FC1DE7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9" y="48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205" name="Rectangle 1564">
              <a:extLst>
                <a:ext uri="{FF2B5EF4-FFF2-40B4-BE49-F238E27FC236}">
                  <a16:creationId xmlns:a16="http://schemas.microsoft.com/office/drawing/2014/main" id="{A9082FC8-5289-4D69-904E-D03A497617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1" y="48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206" name="Rectangle 1565">
              <a:extLst>
                <a:ext uri="{FF2B5EF4-FFF2-40B4-BE49-F238E27FC236}">
                  <a16:creationId xmlns:a16="http://schemas.microsoft.com/office/drawing/2014/main" id="{8A3B20C1-9C13-4CAD-B003-2DCC3B05A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3" y="48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5207" name="Group 1566">
              <a:extLst>
                <a:ext uri="{FF2B5EF4-FFF2-40B4-BE49-F238E27FC236}">
                  <a16:creationId xmlns:a16="http://schemas.microsoft.com/office/drawing/2014/main" id="{F536DAFA-5534-4E70-AF2E-407E570C10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7" y="239"/>
              <a:ext cx="144" cy="145"/>
              <a:chOff x="23" y="47"/>
              <a:chExt cx="144" cy="145"/>
            </a:xfrm>
          </p:grpSpPr>
          <p:grpSp>
            <p:nvGrpSpPr>
              <p:cNvPr id="5341" name="Group 1567">
                <a:extLst>
                  <a:ext uri="{FF2B5EF4-FFF2-40B4-BE49-F238E27FC236}">
                    <a16:creationId xmlns:a16="http://schemas.microsoft.com/office/drawing/2014/main" id="{80977AC3-A0B6-4647-A436-7D1D228BCC5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345" name="Line 1568">
                  <a:extLst>
                    <a:ext uri="{FF2B5EF4-FFF2-40B4-BE49-F238E27FC236}">
                      <a16:creationId xmlns:a16="http://schemas.microsoft.com/office/drawing/2014/main" id="{2F132770-29BC-46A8-88B9-4C7BB417E8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46" name="Line 1569">
                  <a:extLst>
                    <a:ext uri="{FF2B5EF4-FFF2-40B4-BE49-F238E27FC236}">
                      <a16:creationId xmlns:a16="http://schemas.microsoft.com/office/drawing/2014/main" id="{9A436DF7-FEC1-4CEA-90BF-99BD104DD6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342" name="Group 1570">
                <a:extLst>
                  <a:ext uri="{FF2B5EF4-FFF2-40B4-BE49-F238E27FC236}">
                    <a16:creationId xmlns:a16="http://schemas.microsoft.com/office/drawing/2014/main" id="{F84BBA35-C49E-4761-AEFB-7019C524CEC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343" name="Line 1571">
                  <a:extLst>
                    <a:ext uri="{FF2B5EF4-FFF2-40B4-BE49-F238E27FC236}">
                      <a16:creationId xmlns:a16="http://schemas.microsoft.com/office/drawing/2014/main" id="{571194F7-66A2-48D8-B61A-660440102C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44" name="Line 1572">
                  <a:extLst>
                    <a:ext uri="{FF2B5EF4-FFF2-40B4-BE49-F238E27FC236}">
                      <a16:creationId xmlns:a16="http://schemas.microsoft.com/office/drawing/2014/main" id="{82B6B8AC-D09B-4B7C-8636-883A7E629F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08" name="Group 1573">
              <a:extLst>
                <a:ext uri="{FF2B5EF4-FFF2-40B4-BE49-F238E27FC236}">
                  <a16:creationId xmlns:a16="http://schemas.microsoft.com/office/drawing/2014/main" id="{FB1B7DBC-95F9-44C8-B885-F7C1FD5A7D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5" y="239"/>
              <a:ext cx="144" cy="145"/>
              <a:chOff x="23" y="47"/>
              <a:chExt cx="144" cy="145"/>
            </a:xfrm>
          </p:grpSpPr>
          <p:grpSp>
            <p:nvGrpSpPr>
              <p:cNvPr id="5335" name="Group 1574">
                <a:extLst>
                  <a:ext uri="{FF2B5EF4-FFF2-40B4-BE49-F238E27FC236}">
                    <a16:creationId xmlns:a16="http://schemas.microsoft.com/office/drawing/2014/main" id="{56E12C08-EC9D-4095-BD22-4A93B9A78B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339" name="Line 1575">
                  <a:extLst>
                    <a:ext uri="{FF2B5EF4-FFF2-40B4-BE49-F238E27FC236}">
                      <a16:creationId xmlns:a16="http://schemas.microsoft.com/office/drawing/2014/main" id="{0C6A525A-BBF7-4ECE-B145-F1577AC3EC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40" name="Line 1576">
                  <a:extLst>
                    <a:ext uri="{FF2B5EF4-FFF2-40B4-BE49-F238E27FC236}">
                      <a16:creationId xmlns:a16="http://schemas.microsoft.com/office/drawing/2014/main" id="{93EF65B5-6C1A-4AB4-A1F3-62735A09A1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336" name="Group 1577">
                <a:extLst>
                  <a:ext uri="{FF2B5EF4-FFF2-40B4-BE49-F238E27FC236}">
                    <a16:creationId xmlns:a16="http://schemas.microsoft.com/office/drawing/2014/main" id="{D35EF64B-BDAA-4420-87DF-CF1E48E7A60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337" name="Line 1578">
                  <a:extLst>
                    <a:ext uri="{FF2B5EF4-FFF2-40B4-BE49-F238E27FC236}">
                      <a16:creationId xmlns:a16="http://schemas.microsoft.com/office/drawing/2014/main" id="{0A4DF49A-9F4D-49C1-94EB-0E55CDB554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38" name="Line 1579">
                  <a:extLst>
                    <a:ext uri="{FF2B5EF4-FFF2-40B4-BE49-F238E27FC236}">
                      <a16:creationId xmlns:a16="http://schemas.microsoft.com/office/drawing/2014/main" id="{1876DDF5-8DAB-40C9-BD41-E334C91D27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09" name="Group 1580">
              <a:extLst>
                <a:ext uri="{FF2B5EF4-FFF2-40B4-BE49-F238E27FC236}">
                  <a16:creationId xmlns:a16="http://schemas.microsoft.com/office/drawing/2014/main" id="{2C24781D-8354-41F8-9F7D-71CAADD3E5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6" y="623"/>
              <a:ext cx="144" cy="145"/>
              <a:chOff x="23" y="47"/>
              <a:chExt cx="144" cy="145"/>
            </a:xfrm>
          </p:grpSpPr>
          <p:grpSp>
            <p:nvGrpSpPr>
              <p:cNvPr id="5329" name="Group 1581">
                <a:extLst>
                  <a:ext uri="{FF2B5EF4-FFF2-40B4-BE49-F238E27FC236}">
                    <a16:creationId xmlns:a16="http://schemas.microsoft.com/office/drawing/2014/main" id="{42D5A35D-AE55-4741-9356-96DCB89DB2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333" name="Line 1582">
                  <a:extLst>
                    <a:ext uri="{FF2B5EF4-FFF2-40B4-BE49-F238E27FC236}">
                      <a16:creationId xmlns:a16="http://schemas.microsoft.com/office/drawing/2014/main" id="{640DBE1E-0FD7-4D21-9467-9FF75FE5D0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34" name="Line 1583">
                  <a:extLst>
                    <a:ext uri="{FF2B5EF4-FFF2-40B4-BE49-F238E27FC236}">
                      <a16:creationId xmlns:a16="http://schemas.microsoft.com/office/drawing/2014/main" id="{8734EF31-9B36-46CA-A421-F7E8CE4CA9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330" name="Group 1584">
                <a:extLst>
                  <a:ext uri="{FF2B5EF4-FFF2-40B4-BE49-F238E27FC236}">
                    <a16:creationId xmlns:a16="http://schemas.microsoft.com/office/drawing/2014/main" id="{A23A79D7-1E36-4CE4-81ED-4D21E83F84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331" name="Line 1585">
                  <a:extLst>
                    <a:ext uri="{FF2B5EF4-FFF2-40B4-BE49-F238E27FC236}">
                      <a16:creationId xmlns:a16="http://schemas.microsoft.com/office/drawing/2014/main" id="{674BA659-7B4F-4549-B7F0-74202AD768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32" name="Line 1586">
                  <a:extLst>
                    <a:ext uri="{FF2B5EF4-FFF2-40B4-BE49-F238E27FC236}">
                      <a16:creationId xmlns:a16="http://schemas.microsoft.com/office/drawing/2014/main" id="{520EAE34-6FC7-4275-BA3F-21BCCF359F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10" name="Group 1587">
              <a:extLst>
                <a:ext uri="{FF2B5EF4-FFF2-40B4-BE49-F238E27FC236}">
                  <a16:creationId xmlns:a16="http://schemas.microsoft.com/office/drawing/2014/main" id="{D0859691-F88E-4830-B3C3-A227E2B335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8" y="47"/>
              <a:ext cx="144" cy="145"/>
              <a:chOff x="23" y="47"/>
              <a:chExt cx="144" cy="145"/>
            </a:xfrm>
          </p:grpSpPr>
          <p:grpSp>
            <p:nvGrpSpPr>
              <p:cNvPr id="5323" name="Group 1588">
                <a:extLst>
                  <a:ext uri="{FF2B5EF4-FFF2-40B4-BE49-F238E27FC236}">
                    <a16:creationId xmlns:a16="http://schemas.microsoft.com/office/drawing/2014/main" id="{16589571-B9EB-47C9-A707-ABD7FD409D8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327" name="Line 1589">
                  <a:extLst>
                    <a:ext uri="{FF2B5EF4-FFF2-40B4-BE49-F238E27FC236}">
                      <a16:creationId xmlns:a16="http://schemas.microsoft.com/office/drawing/2014/main" id="{418CF2F2-78FA-4557-A726-C3F9388262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28" name="Line 1590">
                  <a:extLst>
                    <a:ext uri="{FF2B5EF4-FFF2-40B4-BE49-F238E27FC236}">
                      <a16:creationId xmlns:a16="http://schemas.microsoft.com/office/drawing/2014/main" id="{9982B3A2-09B3-4380-9709-3FEECB0F9C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324" name="Group 1591">
                <a:extLst>
                  <a:ext uri="{FF2B5EF4-FFF2-40B4-BE49-F238E27FC236}">
                    <a16:creationId xmlns:a16="http://schemas.microsoft.com/office/drawing/2014/main" id="{A7959A02-529B-4795-A6DF-1EB1B83A194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325" name="Line 1592">
                  <a:extLst>
                    <a:ext uri="{FF2B5EF4-FFF2-40B4-BE49-F238E27FC236}">
                      <a16:creationId xmlns:a16="http://schemas.microsoft.com/office/drawing/2014/main" id="{AB2DA214-FB55-4EE8-8852-EC89543B70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26" name="Line 1593">
                  <a:extLst>
                    <a:ext uri="{FF2B5EF4-FFF2-40B4-BE49-F238E27FC236}">
                      <a16:creationId xmlns:a16="http://schemas.microsoft.com/office/drawing/2014/main" id="{1FF9BF8F-7791-48E0-B0AB-739B7D399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11" name="Group 1594">
              <a:extLst>
                <a:ext uri="{FF2B5EF4-FFF2-40B4-BE49-F238E27FC236}">
                  <a16:creationId xmlns:a16="http://schemas.microsoft.com/office/drawing/2014/main" id="{CBB8A3DB-ADF0-4EE0-A442-5B3A0FBD50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70" y="431"/>
              <a:ext cx="144" cy="145"/>
              <a:chOff x="23" y="47"/>
              <a:chExt cx="144" cy="145"/>
            </a:xfrm>
          </p:grpSpPr>
          <p:grpSp>
            <p:nvGrpSpPr>
              <p:cNvPr id="5317" name="Group 1595">
                <a:extLst>
                  <a:ext uri="{FF2B5EF4-FFF2-40B4-BE49-F238E27FC236}">
                    <a16:creationId xmlns:a16="http://schemas.microsoft.com/office/drawing/2014/main" id="{543D335E-621A-408D-8BD7-68219672D5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321" name="Line 1596">
                  <a:extLst>
                    <a:ext uri="{FF2B5EF4-FFF2-40B4-BE49-F238E27FC236}">
                      <a16:creationId xmlns:a16="http://schemas.microsoft.com/office/drawing/2014/main" id="{B47DAB99-3A5B-487E-BAE9-751B2E3D35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22" name="Line 1597">
                  <a:extLst>
                    <a:ext uri="{FF2B5EF4-FFF2-40B4-BE49-F238E27FC236}">
                      <a16:creationId xmlns:a16="http://schemas.microsoft.com/office/drawing/2014/main" id="{4065C4BA-B972-4E1C-8F6B-84C2D338F5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318" name="Group 1598">
                <a:extLst>
                  <a:ext uri="{FF2B5EF4-FFF2-40B4-BE49-F238E27FC236}">
                    <a16:creationId xmlns:a16="http://schemas.microsoft.com/office/drawing/2014/main" id="{16E4D74E-DA00-4E50-9706-699BF57C818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319" name="Line 1599">
                  <a:extLst>
                    <a:ext uri="{FF2B5EF4-FFF2-40B4-BE49-F238E27FC236}">
                      <a16:creationId xmlns:a16="http://schemas.microsoft.com/office/drawing/2014/main" id="{1F0209B9-8029-40AF-8BFC-E19EFA35A8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20" name="Line 1600">
                  <a:extLst>
                    <a:ext uri="{FF2B5EF4-FFF2-40B4-BE49-F238E27FC236}">
                      <a16:creationId xmlns:a16="http://schemas.microsoft.com/office/drawing/2014/main" id="{B7A07D91-9606-4D5C-9F35-134950C545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12" name="Group 1601">
              <a:extLst>
                <a:ext uri="{FF2B5EF4-FFF2-40B4-BE49-F238E27FC236}">
                  <a16:creationId xmlns:a16="http://schemas.microsoft.com/office/drawing/2014/main" id="{A1BA63DF-7FEB-454C-BFCC-F106DC37B8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5" y="47"/>
              <a:ext cx="144" cy="145"/>
              <a:chOff x="23" y="47"/>
              <a:chExt cx="144" cy="145"/>
            </a:xfrm>
          </p:grpSpPr>
          <p:grpSp>
            <p:nvGrpSpPr>
              <p:cNvPr id="5311" name="Group 1602">
                <a:extLst>
                  <a:ext uri="{FF2B5EF4-FFF2-40B4-BE49-F238E27FC236}">
                    <a16:creationId xmlns:a16="http://schemas.microsoft.com/office/drawing/2014/main" id="{543AAE56-5BA3-41F0-BB62-5FF01C0B26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315" name="Line 1603">
                  <a:extLst>
                    <a:ext uri="{FF2B5EF4-FFF2-40B4-BE49-F238E27FC236}">
                      <a16:creationId xmlns:a16="http://schemas.microsoft.com/office/drawing/2014/main" id="{99651A2D-6200-48C4-90E5-3293A26DCD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16" name="Line 1604">
                  <a:extLst>
                    <a:ext uri="{FF2B5EF4-FFF2-40B4-BE49-F238E27FC236}">
                      <a16:creationId xmlns:a16="http://schemas.microsoft.com/office/drawing/2014/main" id="{AC275175-DB37-41B4-9457-D9B277C612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312" name="Group 1605">
                <a:extLst>
                  <a:ext uri="{FF2B5EF4-FFF2-40B4-BE49-F238E27FC236}">
                    <a16:creationId xmlns:a16="http://schemas.microsoft.com/office/drawing/2014/main" id="{E0AC72D5-E3A4-46D6-95EE-AFBF398D78F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313" name="Line 1606">
                  <a:extLst>
                    <a:ext uri="{FF2B5EF4-FFF2-40B4-BE49-F238E27FC236}">
                      <a16:creationId xmlns:a16="http://schemas.microsoft.com/office/drawing/2014/main" id="{9F1185B8-FC6C-4568-94FE-CACADCD8FC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14" name="Line 1607">
                  <a:extLst>
                    <a:ext uri="{FF2B5EF4-FFF2-40B4-BE49-F238E27FC236}">
                      <a16:creationId xmlns:a16="http://schemas.microsoft.com/office/drawing/2014/main" id="{0ABCE061-F458-4833-8F01-5B1A757C32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13" name="Group 1608">
              <a:extLst>
                <a:ext uri="{FF2B5EF4-FFF2-40B4-BE49-F238E27FC236}">
                  <a16:creationId xmlns:a16="http://schemas.microsoft.com/office/drawing/2014/main" id="{961A6B3D-60C8-48CA-9CEB-8E1B47065F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5" y="431"/>
              <a:ext cx="144" cy="145"/>
              <a:chOff x="23" y="47"/>
              <a:chExt cx="144" cy="145"/>
            </a:xfrm>
          </p:grpSpPr>
          <p:grpSp>
            <p:nvGrpSpPr>
              <p:cNvPr id="5305" name="Group 1609">
                <a:extLst>
                  <a:ext uri="{FF2B5EF4-FFF2-40B4-BE49-F238E27FC236}">
                    <a16:creationId xmlns:a16="http://schemas.microsoft.com/office/drawing/2014/main" id="{B06EC08F-383C-4978-B3B4-807762F775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309" name="Line 1610">
                  <a:extLst>
                    <a:ext uri="{FF2B5EF4-FFF2-40B4-BE49-F238E27FC236}">
                      <a16:creationId xmlns:a16="http://schemas.microsoft.com/office/drawing/2014/main" id="{5D2AB8A6-2197-4A71-BA7A-DBAFF51909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10" name="Line 1611">
                  <a:extLst>
                    <a:ext uri="{FF2B5EF4-FFF2-40B4-BE49-F238E27FC236}">
                      <a16:creationId xmlns:a16="http://schemas.microsoft.com/office/drawing/2014/main" id="{C43593D8-1BB2-4343-8473-1A789538B0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306" name="Group 1612">
                <a:extLst>
                  <a:ext uri="{FF2B5EF4-FFF2-40B4-BE49-F238E27FC236}">
                    <a16:creationId xmlns:a16="http://schemas.microsoft.com/office/drawing/2014/main" id="{997A56D1-2754-4DF5-8683-E8030700BF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307" name="Line 1613">
                  <a:extLst>
                    <a:ext uri="{FF2B5EF4-FFF2-40B4-BE49-F238E27FC236}">
                      <a16:creationId xmlns:a16="http://schemas.microsoft.com/office/drawing/2014/main" id="{A6449104-3DAD-4ADB-92A1-FA22210947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08" name="Line 1614">
                  <a:extLst>
                    <a:ext uri="{FF2B5EF4-FFF2-40B4-BE49-F238E27FC236}">
                      <a16:creationId xmlns:a16="http://schemas.microsoft.com/office/drawing/2014/main" id="{2C2E43B7-C4B8-43FF-A114-172059DBA3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14" name="Group 1615">
              <a:extLst>
                <a:ext uri="{FF2B5EF4-FFF2-40B4-BE49-F238E27FC236}">
                  <a16:creationId xmlns:a16="http://schemas.microsoft.com/office/drawing/2014/main" id="{057BECBF-7CD6-4B79-B15C-A60CC7377F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4" y="623"/>
              <a:ext cx="144" cy="145"/>
              <a:chOff x="23" y="47"/>
              <a:chExt cx="144" cy="145"/>
            </a:xfrm>
          </p:grpSpPr>
          <p:grpSp>
            <p:nvGrpSpPr>
              <p:cNvPr id="5299" name="Group 1616">
                <a:extLst>
                  <a:ext uri="{FF2B5EF4-FFF2-40B4-BE49-F238E27FC236}">
                    <a16:creationId xmlns:a16="http://schemas.microsoft.com/office/drawing/2014/main" id="{FBEE87AE-301F-41B7-810F-B8AF3118560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303" name="Line 1617">
                  <a:extLst>
                    <a:ext uri="{FF2B5EF4-FFF2-40B4-BE49-F238E27FC236}">
                      <a16:creationId xmlns:a16="http://schemas.microsoft.com/office/drawing/2014/main" id="{707581E3-5CE7-46F5-BD34-04B141F3B4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04" name="Line 1618">
                  <a:extLst>
                    <a:ext uri="{FF2B5EF4-FFF2-40B4-BE49-F238E27FC236}">
                      <a16:creationId xmlns:a16="http://schemas.microsoft.com/office/drawing/2014/main" id="{086E4279-4C4D-47CF-B799-4F01AE492A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300" name="Group 1619">
                <a:extLst>
                  <a:ext uri="{FF2B5EF4-FFF2-40B4-BE49-F238E27FC236}">
                    <a16:creationId xmlns:a16="http://schemas.microsoft.com/office/drawing/2014/main" id="{F215CD76-45D8-4047-828A-BD6A01DF97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301" name="Line 1620">
                  <a:extLst>
                    <a:ext uri="{FF2B5EF4-FFF2-40B4-BE49-F238E27FC236}">
                      <a16:creationId xmlns:a16="http://schemas.microsoft.com/office/drawing/2014/main" id="{AC602D4D-B357-4008-97AA-72E0578F49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302" name="Line 1621">
                  <a:extLst>
                    <a:ext uri="{FF2B5EF4-FFF2-40B4-BE49-F238E27FC236}">
                      <a16:creationId xmlns:a16="http://schemas.microsoft.com/office/drawing/2014/main" id="{5D3A50E6-315A-4EDE-B04B-F762EDE1DA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15" name="Group 1622">
              <a:extLst>
                <a:ext uri="{FF2B5EF4-FFF2-40B4-BE49-F238E27FC236}">
                  <a16:creationId xmlns:a16="http://schemas.microsoft.com/office/drawing/2014/main" id="{6EC80327-7447-4ECA-8C6A-ABB519099C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7" y="47"/>
              <a:ext cx="144" cy="145"/>
              <a:chOff x="23" y="47"/>
              <a:chExt cx="144" cy="145"/>
            </a:xfrm>
          </p:grpSpPr>
          <p:grpSp>
            <p:nvGrpSpPr>
              <p:cNvPr id="5293" name="Group 1623">
                <a:extLst>
                  <a:ext uri="{FF2B5EF4-FFF2-40B4-BE49-F238E27FC236}">
                    <a16:creationId xmlns:a16="http://schemas.microsoft.com/office/drawing/2014/main" id="{F9D351E5-BB75-48F3-B8A1-0307EEA53FF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297" name="Line 1624">
                  <a:extLst>
                    <a:ext uri="{FF2B5EF4-FFF2-40B4-BE49-F238E27FC236}">
                      <a16:creationId xmlns:a16="http://schemas.microsoft.com/office/drawing/2014/main" id="{B41F356E-B557-4A91-9426-D9A5013221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98" name="Line 1625">
                  <a:extLst>
                    <a:ext uri="{FF2B5EF4-FFF2-40B4-BE49-F238E27FC236}">
                      <a16:creationId xmlns:a16="http://schemas.microsoft.com/office/drawing/2014/main" id="{E5409049-1184-4CDC-82B9-7287C36BDF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294" name="Group 1626">
                <a:extLst>
                  <a:ext uri="{FF2B5EF4-FFF2-40B4-BE49-F238E27FC236}">
                    <a16:creationId xmlns:a16="http://schemas.microsoft.com/office/drawing/2014/main" id="{30E03840-96EA-4629-951F-6FBC42C3FC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295" name="Line 1627">
                  <a:extLst>
                    <a:ext uri="{FF2B5EF4-FFF2-40B4-BE49-F238E27FC236}">
                      <a16:creationId xmlns:a16="http://schemas.microsoft.com/office/drawing/2014/main" id="{2B38838A-EAAB-4386-BC3C-F612410EAA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96" name="Line 1628">
                  <a:extLst>
                    <a:ext uri="{FF2B5EF4-FFF2-40B4-BE49-F238E27FC236}">
                      <a16:creationId xmlns:a16="http://schemas.microsoft.com/office/drawing/2014/main" id="{FAFF22C2-1575-4853-AF80-AC5C4F5250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16" name="Group 1629">
              <a:extLst>
                <a:ext uri="{FF2B5EF4-FFF2-40B4-BE49-F238E27FC236}">
                  <a16:creationId xmlns:a16="http://schemas.microsoft.com/office/drawing/2014/main" id="{9443E0EF-604C-406D-ADF1-A19B57DDA9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7" y="431"/>
              <a:ext cx="144" cy="145"/>
              <a:chOff x="23" y="47"/>
              <a:chExt cx="144" cy="145"/>
            </a:xfrm>
          </p:grpSpPr>
          <p:grpSp>
            <p:nvGrpSpPr>
              <p:cNvPr id="5287" name="Group 1630">
                <a:extLst>
                  <a:ext uri="{FF2B5EF4-FFF2-40B4-BE49-F238E27FC236}">
                    <a16:creationId xmlns:a16="http://schemas.microsoft.com/office/drawing/2014/main" id="{B56E47EB-9D71-452E-A347-09CAD81B80F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291" name="Line 1631">
                  <a:extLst>
                    <a:ext uri="{FF2B5EF4-FFF2-40B4-BE49-F238E27FC236}">
                      <a16:creationId xmlns:a16="http://schemas.microsoft.com/office/drawing/2014/main" id="{19F92F7D-8379-47F4-B564-E54955D70B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92" name="Line 1632">
                  <a:extLst>
                    <a:ext uri="{FF2B5EF4-FFF2-40B4-BE49-F238E27FC236}">
                      <a16:creationId xmlns:a16="http://schemas.microsoft.com/office/drawing/2014/main" id="{37D2B841-B1F6-4BF3-9B48-398D61FF79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288" name="Group 1633">
                <a:extLst>
                  <a:ext uri="{FF2B5EF4-FFF2-40B4-BE49-F238E27FC236}">
                    <a16:creationId xmlns:a16="http://schemas.microsoft.com/office/drawing/2014/main" id="{BF836BB3-8E2E-4D9E-98E1-0016E20FAB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289" name="Line 1634">
                  <a:extLst>
                    <a:ext uri="{FF2B5EF4-FFF2-40B4-BE49-F238E27FC236}">
                      <a16:creationId xmlns:a16="http://schemas.microsoft.com/office/drawing/2014/main" id="{321AFAF8-B4E3-40BB-BFEB-4775A89767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90" name="Line 1635">
                  <a:extLst>
                    <a:ext uri="{FF2B5EF4-FFF2-40B4-BE49-F238E27FC236}">
                      <a16:creationId xmlns:a16="http://schemas.microsoft.com/office/drawing/2014/main" id="{2EA8A47A-CA73-4986-81B4-6D55BC87E2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17" name="Group 1636">
              <a:extLst>
                <a:ext uri="{FF2B5EF4-FFF2-40B4-BE49-F238E27FC236}">
                  <a16:creationId xmlns:a16="http://schemas.microsoft.com/office/drawing/2014/main" id="{0F59BB5C-0F8D-4FD1-90E3-54C12EBC47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9" y="239"/>
              <a:ext cx="144" cy="145"/>
              <a:chOff x="23" y="47"/>
              <a:chExt cx="144" cy="145"/>
            </a:xfrm>
          </p:grpSpPr>
          <p:grpSp>
            <p:nvGrpSpPr>
              <p:cNvPr id="5281" name="Group 1637">
                <a:extLst>
                  <a:ext uri="{FF2B5EF4-FFF2-40B4-BE49-F238E27FC236}">
                    <a16:creationId xmlns:a16="http://schemas.microsoft.com/office/drawing/2014/main" id="{7E15FACB-B2FC-4F52-B414-40DF632BA96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285" name="Line 1638">
                  <a:extLst>
                    <a:ext uri="{FF2B5EF4-FFF2-40B4-BE49-F238E27FC236}">
                      <a16:creationId xmlns:a16="http://schemas.microsoft.com/office/drawing/2014/main" id="{C349BD58-25F7-464A-B3FE-2DF663B41E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86" name="Line 1639">
                  <a:extLst>
                    <a:ext uri="{FF2B5EF4-FFF2-40B4-BE49-F238E27FC236}">
                      <a16:creationId xmlns:a16="http://schemas.microsoft.com/office/drawing/2014/main" id="{189E5EC0-8F6D-476A-A245-25D8316FF9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282" name="Group 1640">
                <a:extLst>
                  <a:ext uri="{FF2B5EF4-FFF2-40B4-BE49-F238E27FC236}">
                    <a16:creationId xmlns:a16="http://schemas.microsoft.com/office/drawing/2014/main" id="{3703F3F5-E5CD-49CA-B5A1-ED160AEB7DA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283" name="Line 1641">
                  <a:extLst>
                    <a:ext uri="{FF2B5EF4-FFF2-40B4-BE49-F238E27FC236}">
                      <a16:creationId xmlns:a16="http://schemas.microsoft.com/office/drawing/2014/main" id="{A093F0D9-99B1-4FFD-955F-F188ECFCB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84" name="Line 1642">
                  <a:extLst>
                    <a:ext uri="{FF2B5EF4-FFF2-40B4-BE49-F238E27FC236}">
                      <a16:creationId xmlns:a16="http://schemas.microsoft.com/office/drawing/2014/main" id="{CCB0B244-ED70-465B-9704-C633645CA0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18" name="Group 1643">
              <a:extLst>
                <a:ext uri="{FF2B5EF4-FFF2-40B4-BE49-F238E27FC236}">
                  <a16:creationId xmlns:a16="http://schemas.microsoft.com/office/drawing/2014/main" id="{E0A9BFAB-B895-472E-8130-C556F6193D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9" y="431"/>
              <a:ext cx="144" cy="145"/>
              <a:chOff x="23" y="47"/>
              <a:chExt cx="144" cy="145"/>
            </a:xfrm>
          </p:grpSpPr>
          <p:grpSp>
            <p:nvGrpSpPr>
              <p:cNvPr id="5275" name="Group 1644">
                <a:extLst>
                  <a:ext uri="{FF2B5EF4-FFF2-40B4-BE49-F238E27FC236}">
                    <a16:creationId xmlns:a16="http://schemas.microsoft.com/office/drawing/2014/main" id="{31B7162C-5D61-45A2-9737-AE9B94534B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279" name="Line 1645">
                  <a:extLst>
                    <a:ext uri="{FF2B5EF4-FFF2-40B4-BE49-F238E27FC236}">
                      <a16:creationId xmlns:a16="http://schemas.microsoft.com/office/drawing/2014/main" id="{18FB8F38-0844-4830-A4CA-DAF38D784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80" name="Line 1646">
                  <a:extLst>
                    <a:ext uri="{FF2B5EF4-FFF2-40B4-BE49-F238E27FC236}">
                      <a16:creationId xmlns:a16="http://schemas.microsoft.com/office/drawing/2014/main" id="{145BF063-64B1-4FED-8269-1753D2E1B1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276" name="Group 1647">
                <a:extLst>
                  <a:ext uri="{FF2B5EF4-FFF2-40B4-BE49-F238E27FC236}">
                    <a16:creationId xmlns:a16="http://schemas.microsoft.com/office/drawing/2014/main" id="{C1EEA0C1-C9E8-482E-AC22-5BB4A09406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277" name="Line 1648">
                  <a:extLst>
                    <a:ext uri="{FF2B5EF4-FFF2-40B4-BE49-F238E27FC236}">
                      <a16:creationId xmlns:a16="http://schemas.microsoft.com/office/drawing/2014/main" id="{D5FFE872-45B3-4E26-AB77-2F967C42B7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78" name="Line 1649">
                  <a:extLst>
                    <a:ext uri="{FF2B5EF4-FFF2-40B4-BE49-F238E27FC236}">
                      <a16:creationId xmlns:a16="http://schemas.microsoft.com/office/drawing/2014/main" id="{6763696C-38CF-4415-8CA0-259F0AA143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19" name="Group 1650">
              <a:extLst>
                <a:ext uri="{FF2B5EF4-FFF2-40B4-BE49-F238E27FC236}">
                  <a16:creationId xmlns:a16="http://schemas.microsoft.com/office/drawing/2014/main" id="{C6772F21-E6DE-4367-A143-7E5647AE1E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70" y="47"/>
              <a:ext cx="144" cy="145"/>
              <a:chOff x="23" y="47"/>
              <a:chExt cx="144" cy="145"/>
            </a:xfrm>
          </p:grpSpPr>
          <p:grpSp>
            <p:nvGrpSpPr>
              <p:cNvPr id="5269" name="Group 1651">
                <a:extLst>
                  <a:ext uri="{FF2B5EF4-FFF2-40B4-BE49-F238E27FC236}">
                    <a16:creationId xmlns:a16="http://schemas.microsoft.com/office/drawing/2014/main" id="{CCAA589C-FAB0-4269-AF35-ED2F44C99F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273" name="Line 1652">
                  <a:extLst>
                    <a:ext uri="{FF2B5EF4-FFF2-40B4-BE49-F238E27FC236}">
                      <a16:creationId xmlns:a16="http://schemas.microsoft.com/office/drawing/2014/main" id="{C58050FC-4EF4-4774-BF08-CB9AD2A0FA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74" name="Line 1653">
                  <a:extLst>
                    <a:ext uri="{FF2B5EF4-FFF2-40B4-BE49-F238E27FC236}">
                      <a16:creationId xmlns:a16="http://schemas.microsoft.com/office/drawing/2014/main" id="{2E190B94-5993-434A-91E0-C570B35D2B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270" name="Group 1654">
                <a:extLst>
                  <a:ext uri="{FF2B5EF4-FFF2-40B4-BE49-F238E27FC236}">
                    <a16:creationId xmlns:a16="http://schemas.microsoft.com/office/drawing/2014/main" id="{CC9D3A6E-14A8-4D71-B0FC-4DC0F9D82A7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271" name="Line 1655">
                  <a:extLst>
                    <a:ext uri="{FF2B5EF4-FFF2-40B4-BE49-F238E27FC236}">
                      <a16:creationId xmlns:a16="http://schemas.microsoft.com/office/drawing/2014/main" id="{E895E29C-7440-49F1-8A3F-201A93CC96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72" name="Line 1656">
                  <a:extLst>
                    <a:ext uri="{FF2B5EF4-FFF2-40B4-BE49-F238E27FC236}">
                      <a16:creationId xmlns:a16="http://schemas.microsoft.com/office/drawing/2014/main" id="{02B952B1-6B36-49C6-889D-93A01A5894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20" name="Group 1657">
              <a:extLst>
                <a:ext uri="{FF2B5EF4-FFF2-40B4-BE49-F238E27FC236}">
                  <a16:creationId xmlns:a16="http://schemas.microsoft.com/office/drawing/2014/main" id="{09EFC8FF-CA09-4F38-B6E0-2766585428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71" y="239"/>
              <a:ext cx="144" cy="145"/>
              <a:chOff x="23" y="47"/>
              <a:chExt cx="144" cy="145"/>
            </a:xfrm>
          </p:grpSpPr>
          <p:grpSp>
            <p:nvGrpSpPr>
              <p:cNvPr id="5263" name="Group 1658">
                <a:extLst>
                  <a:ext uri="{FF2B5EF4-FFF2-40B4-BE49-F238E27FC236}">
                    <a16:creationId xmlns:a16="http://schemas.microsoft.com/office/drawing/2014/main" id="{EA536C23-3CD4-4843-9412-7893AE38B9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267" name="Line 1659">
                  <a:extLst>
                    <a:ext uri="{FF2B5EF4-FFF2-40B4-BE49-F238E27FC236}">
                      <a16:creationId xmlns:a16="http://schemas.microsoft.com/office/drawing/2014/main" id="{7A9DF57D-2B34-4F19-884E-5381F550BB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68" name="Line 1660">
                  <a:extLst>
                    <a:ext uri="{FF2B5EF4-FFF2-40B4-BE49-F238E27FC236}">
                      <a16:creationId xmlns:a16="http://schemas.microsoft.com/office/drawing/2014/main" id="{E68E4EE2-C01A-4AC8-91DC-171E4633B7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264" name="Group 1661">
                <a:extLst>
                  <a:ext uri="{FF2B5EF4-FFF2-40B4-BE49-F238E27FC236}">
                    <a16:creationId xmlns:a16="http://schemas.microsoft.com/office/drawing/2014/main" id="{E76F2A35-E410-4280-B2B5-941B7457E77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265" name="Line 1662">
                  <a:extLst>
                    <a:ext uri="{FF2B5EF4-FFF2-40B4-BE49-F238E27FC236}">
                      <a16:creationId xmlns:a16="http://schemas.microsoft.com/office/drawing/2014/main" id="{013AF4AF-9B1A-4419-9423-C5CEA793B4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66" name="Line 1663">
                  <a:extLst>
                    <a:ext uri="{FF2B5EF4-FFF2-40B4-BE49-F238E27FC236}">
                      <a16:creationId xmlns:a16="http://schemas.microsoft.com/office/drawing/2014/main" id="{951DDBD2-AB41-45F2-9537-DE9678AAA1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21" name="Group 1664">
              <a:extLst>
                <a:ext uri="{FF2B5EF4-FFF2-40B4-BE49-F238E27FC236}">
                  <a16:creationId xmlns:a16="http://schemas.microsoft.com/office/drawing/2014/main" id="{D89BAF0B-357A-489F-9E99-646AAD514D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3" y="47"/>
              <a:ext cx="144" cy="145"/>
              <a:chOff x="23" y="47"/>
              <a:chExt cx="144" cy="145"/>
            </a:xfrm>
          </p:grpSpPr>
          <p:grpSp>
            <p:nvGrpSpPr>
              <p:cNvPr id="5257" name="Group 1665">
                <a:extLst>
                  <a:ext uri="{FF2B5EF4-FFF2-40B4-BE49-F238E27FC236}">
                    <a16:creationId xmlns:a16="http://schemas.microsoft.com/office/drawing/2014/main" id="{DE1E758E-315C-4298-8698-E0F452E8BEA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261" name="Line 1666">
                  <a:extLst>
                    <a:ext uri="{FF2B5EF4-FFF2-40B4-BE49-F238E27FC236}">
                      <a16:creationId xmlns:a16="http://schemas.microsoft.com/office/drawing/2014/main" id="{FF72A43E-0688-423F-937B-E609CB8D67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62" name="Line 1667">
                  <a:extLst>
                    <a:ext uri="{FF2B5EF4-FFF2-40B4-BE49-F238E27FC236}">
                      <a16:creationId xmlns:a16="http://schemas.microsoft.com/office/drawing/2014/main" id="{077D57F7-AB7A-44DE-A41C-B532E8A36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258" name="Group 1668">
                <a:extLst>
                  <a:ext uri="{FF2B5EF4-FFF2-40B4-BE49-F238E27FC236}">
                    <a16:creationId xmlns:a16="http://schemas.microsoft.com/office/drawing/2014/main" id="{59D7449D-4F56-4D47-8E2B-1DF631A1840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259" name="Line 1669">
                  <a:extLst>
                    <a:ext uri="{FF2B5EF4-FFF2-40B4-BE49-F238E27FC236}">
                      <a16:creationId xmlns:a16="http://schemas.microsoft.com/office/drawing/2014/main" id="{9348F63D-8C63-4516-8D24-F95EC77FCA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60" name="Line 1670">
                  <a:extLst>
                    <a:ext uri="{FF2B5EF4-FFF2-40B4-BE49-F238E27FC236}">
                      <a16:creationId xmlns:a16="http://schemas.microsoft.com/office/drawing/2014/main" id="{DC21EF2B-F22C-4900-AD51-2C09A7F5D0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22" name="Group 1671">
              <a:extLst>
                <a:ext uri="{FF2B5EF4-FFF2-40B4-BE49-F238E27FC236}">
                  <a16:creationId xmlns:a16="http://schemas.microsoft.com/office/drawing/2014/main" id="{381ECA47-1A79-4D5D-8933-261DD7F00F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3" y="239"/>
              <a:ext cx="144" cy="145"/>
              <a:chOff x="23" y="47"/>
              <a:chExt cx="144" cy="145"/>
            </a:xfrm>
          </p:grpSpPr>
          <p:grpSp>
            <p:nvGrpSpPr>
              <p:cNvPr id="5251" name="Group 1672">
                <a:extLst>
                  <a:ext uri="{FF2B5EF4-FFF2-40B4-BE49-F238E27FC236}">
                    <a16:creationId xmlns:a16="http://schemas.microsoft.com/office/drawing/2014/main" id="{3D7FAD95-7157-4C59-8692-01B7382DD3C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255" name="Line 1673">
                  <a:extLst>
                    <a:ext uri="{FF2B5EF4-FFF2-40B4-BE49-F238E27FC236}">
                      <a16:creationId xmlns:a16="http://schemas.microsoft.com/office/drawing/2014/main" id="{511F3A8E-299A-4D5F-87D8-DCB0984021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56" name="Line 1674">
                  <a:extLst>
                    <a:ext uri="{FF2B5EF4-FFF2-40B4-BE49-F238E27FC236}">
                      <a16:creationId xmlns:a16="http://schemas.microsoft.com/office/drawing/2014/main" id="{D0AA2F05-3626-4DD6-86ED-69CCA0B839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252" name="Group 1675">
                <a:extLst>
                  <a:ext uri="{FF2B5EF4-FFF2-40B4-BE49-F238E27FC236}">
                    <a16:creationId xmlns:a16="http://schemas.microsoft.com/office/drawing/2014/main" id="{0680CDA6-DCCA-4AAD-9B3E-2485C026E4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253" name="Line 1676">
                  <a:extLst>
                    <a:ext uri="{FF2B5EF4-FFF2-40B4-BE49-F238E27FC236}">
                      <a16:creationId xmlns:a16="http://schemas.microsoft.com/office/drawing/2014/main" id="{665301F3-04F6-4383-A575-53A01D19FB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54" name="Line 1677">
                  <a:extLst>
                    <a:ext uri="{FF2B5EF4-FFF2-40B4-BE49-F238E27FC236}">
                      <a16:creationId xmlns:a16="http://schemas.microsoft.com/office/drawing/2014/main" id="{325C46AF-A9E3-407D-98B6-23BAC605A5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23" name="Group 1678">
              <a:extLst>
                <a:ext uri="{FF2B5EF4-FFF2-40B4-BE49-F238E27FC236}">
                  <a16:creationId xmlns:a16="http://schemas.microsoft.com/office/drawing/2014/main" id="{CB1C546F-2A1C-4978-B566-C233B745BC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9" y="623"/>
              <a:ext cx="144" cy="145"/>
              <a:chOff x="23" y="47"/>
              <a:chExt cx="144" cy="145"/>
            </a:xfrm>
          </p:grpSpPr>
          <p:grpSp>
            <p:nvGrpSpPr>
              <p:cNvPr id="5245" name="Group 1679">
                <a:extLst>
                  <a:ext uri="{FF2B5EF4-FFF2-40B4-BE49-F238E27FC236}">
                    <a16:creationId xmlns:a16="http://schemas.microsoft.com/office/drawing/2014/main" id="{C70E1D84-33AC-4117-A45A-58994FEBA2F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249" name="Line 1680">
                  <a:extLst>
                    <a:ext uri="{FF2B5EF4-FFF2-40B4-BE49-F238E27FC236}">
                      <a16:creationId xmlns:a16="http://schemas.microsoft.com/office/drawing/2014/main" id="{D9BFF389-9520-4D06-905D-908E1E2D6A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50" name="Line 1681">
                  <a:extLst>
                    <a:ext uri="{FF2B5EF4-FFF2-40B4-BE49-F238E27FC236}">
                      <a16:creationId xmlns:a16="http://schemas.microsoft.com/office/drawing/2014/main" id="{FEFD5F2F-2D77-4DDB-A367-C16120CEBD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246" name="Group 1682">
                <a:extLst>
                  <a:ext uri="{FF2B5EF4-FFF2-40B4-BE49-F238E27FC236}">
                    <a16:creationId xmlns:a16="http://schemas.microsoft.com/office/drawing/2014/main" id="{F96C030C-0EA5-44A4-9398-C18B6DCA0B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247" name="Line 1683">
                  <a:extLst>
                    <a:ext uri="{FF2B5EF4-FFF2-40B4-BE49-F238E27FC236}">
                      <a16:creationId xmlns:a16="http://schemas.microsoft.com/office/drawing/2014/main" id="{0D599F39-A599-4A2A-836E-E892A65C25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48" name="Line 1684">
                  <a:extLst>
                    <a:ext uri="{FF2B5EF4-FFF2-40B4-BE49-F238E27FC236}">
                      <a16:creationId xmlns:a16="http://schemas.microsoft.com/office/drawing/2014/main" id="{602E2AE1-55D6-4E41-8E7D-0806BEC57C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24" name="Group 1685">
              <a:extLst>
                <a:ext uri="{FF2B5EF4-FFF2-40B4-BE49-F238E27FC236}">
                  <a16:creationId xmlns:a16="http://schemas.microsoft.com/office/drawing/2014/main" id="{8A875623-FB69-4885-8838-125BA83FEC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71" y="623"/>
              <a:ext cx="144" cy="145"/>
              <a:chOff x="23" y="47"/>
              <a:chExt cx="144" cy="145"/>
            </a:xfrm>
          </p:grpSpPr>
          <p:grpSp>
            <p:nvGrpSpPr>
              <p:cNvPr id="5239" name="Group 1686">
                <a:extLst>
                  <a:ext uri="{FF2B5EF4-FFF2-40B4-BE49-F238E27FC236}">
                    <a16:creationId xmlns:a16="http://schemas.microsoft.com/office/drawing/2014/main" id="{612B835C-EAB3-400A-8D8E-F781D4121E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243" name="Line 1687">
                  <a:extLst>
                    <a:ext uri="{FF2B5EF4-FFF2-40B4-BE49-F238E27FC236}">
                      <a16:creationId xmlns:a16="http://schemas.microsoft.com/office/drawing/2014/main" id="{44EFDEC2-BEE5-403A-BC14-69B83DAB97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44" name="Line 1688">
                  <a:extLst>
                    <a:ext uri="{FF2B5EF4-FFF2-40B4-BE49-F238E27FC236}">
                      <a16:creationId xmlns:a16="http://schemas.microsoft.com/office/drawing/2014/main" id="{67ACD71C-50A3-4FCB-94B1-76499D0C01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240" name="Group 1689">
                <a:extLst>
                  <a:ext uri="{FF2B5EF4-FFF2-40B4-BE49-F238E27FC236}">
                    <a16:creationId xmlns:a16="http://schemas.microsoft.com/office/drawing/2014/main" id="{90314656-DF81-4211-9757-AB3A3432736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241" name="Line 1690">
                  <a:extLst>
                    <a:ext uri="{FF2B5EF4-FFF2-40B4-BE49-F238E27FC236}">
                      <a16:creationId xmlns:a16="http://schemas.microsoft.com/office/drawing/2014/main" id="{039EA840-9C65-4D42-917F-04EB5BAE12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42" name="Line 1691">
                  <a:extLst>
                    <a:ext uri="{FF2B5EF4-FFF2-40B4-BE49-F238E27FC236}">
                      <a16:creationId xmlns:a16="http://schemas.microsoft.com/office/drawing/2014/main" id="{02879AF2-3626-445C-8585-56CBA81F58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25" name="Group 1692">
              <a:extLst>
                <a:ext uri="{FF2B5EF4-FFF2-40B4-BE49-F238E27FC236}">
                  <a16:creationId xmlns:a16="http://schemas.microsoft.com/office/drawing/2014/main" id="{00FBC33F-454B-414A-B48B-60DC2D2617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2" y="623"/>
              <a:ext cx="144" cy="145"/>
              <a:chOff x="23" y="47"/>
              <a:chExt cx="144" cy="145"/>
            </a:xfrm>
          </p:grpSpPr>
          <p:grpSp>
            <p:nvGrpSpPr>
              <p:cNvPr id="5233" name="Group 1693">
                <a:extLst>
                  <a:ext uri="{FF2B5EF4-FFF2-40B4-BE49-F238E27FC236}">
                    <a16:creationId xmlns:a16="http://schemas.microsoft.com/office/drawing/2014/main" id="{D8308135-5502-439B-84EA-1E935889E9A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237" name="Line 1694">
                  <a:extLst>
                    <a:ext uri="{FF2B5EF4-FFF2-40B4-BE49-F238E27FC236}">
                      <a16:creationId xmlns:a16="http://schemas.microsoft.com/office/drawing/2014/main" id="{3EB90A83-2622-4D59-B3E3-8D03522C5B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38" name="Line 1695">
                  <a:extLst>
                    <a:ext uri="{FF2B5EF4-FFF2-40B4-BE49-F238E27FC236}">
                      <a16:creationId xmlns:a16="http://schemas.microsoft.com/office/drawing/2014/main" id="{4F99AEE5-B740-4311-9084-C1A40CD7F6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234" name="Group 1696">
                <a:extLst>
                  <a:ext uri="{FF2B5EF4-FFF2-40B4-BE49-F238E27FC236}">
                    <a16:creationId xmlns:a16="http://schemas.microsoft.com/office/drawing/2014/main" id="{4E713CB7-0A69-442E-951E-27392628BB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235" name="Line 1697">
                  <a:extLst>
                    <a:ext uri="{FF2B5EF4-FFF2-40B4-BE49-F238E27FC236}">
                      <a16:creationId xmlns:a16="http://schemas.microsoft.com/office/drawing/2014/main" id="{3E43CD4B-3C27-42FC-B9D0-22D311DA37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36" name="Line 1698">
                  <a:extLst>
                    <a:ext uri="{FF2B5EF4-FFF2-40B4-BE49-F238E27FC236}">
                      <a16:creationId xmlns:a16="http://schemas.microsoft.com/office/drawing/2014/main" id="{455DD04A-4F8A-4007-AF80-B66FFABFB1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26" name="Group 1699">
              <a:extLst>
                <a:ext uri="{FF2B5EF4-FFF2-40B4-BE49-F238E27FC236}">
                  <a16:creationId xmlns:a16="http://schemas.microsoft.com/office/drawing/2014/main" id="{AB0B4D47-B40C-4DAE-8DA8-D4D478F9CF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3" y="431"/>
              <a:ext cx="144" cy="145"/>
              <a:chOff x="23" y="47"/>
              <a:chExt cx="144" cy="145"/>
            </a:xfrm>
          </p:grpSpPr>
          <p:grpSp>
            <p:nvGrpSpPr>
              <p:cNvPr id="5227" name="Group 1700">
                <a:extLst>
                  <a:ext uri="{FF2B5EF4-FFF2-40B4-BE49-F238E27FC236}">
                    <a16:creationId xmlns:a16="http://schemas.microsoft.com/office/drawing/2014/main" id="{8A54619E-74D3-47A4-BC48-03B39A1552C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231" name="Line 1701">
                  <a:extLst>
                    <a:ext uri="{FF2B5EF4-FFF2-40B4-BE49-F238E27FC236}">
                      <a16:creationId xmlns:a16="http://schemas.microsoft.com/office/drawing/2014/main" id="{9A3B76D5-9507-46CA-86CA-CF9DD17CB4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32" name="Line 1702">
                  <a:extLst>
                    <a:ext uri="{FF2B5EF4-FFF2-40B4-BE49-F238E27FC236}">
                      <a16:creationId xmlns:a16="http://schemas.microsoft.com/office/drawing/2014/main" id="{E4109BEA-0698-4E03-A588-34B514772F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228" name="Group 1703">
                <a:extLst>
                  <a:ext uri="{FF2B5EF4-FFF2-40B4-BE49-F238E27FC236}">
                    <a16:creationId xmlns:a16="http://schemas.microsoft.com/office/drawing/2014/main" id="{A06CBA8B-BDFB-4FD3-AE88-94BCF7B8715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229" name="Line 1704">
                  <a:extLst>
                    <a:ext uri="{FF2B5EF4-FFF2-40B4-BE49-F238E27FC236}">
                      <a16:creationId xmlns:a16="http://schemas.microsoft.com/office/drawing/2014/main" id="{FA4A7D42-C10E-42CE-99B0-118C2A967F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230" name="Line 1705">
                  <a:extLst>
                    <a:ext uri="{FF2B5EF4-FFF2-40B4-BE49-F238E27FC236}">
                      <a16:creationId xmlns:a16="http://schemas.microsoft.com/office/drawing/2014/main" id="{FFDAFD7F-63DB-4288-9202-11503BDA37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341" name="Group 1706">
            <a:extLst>
              <a:ext uri="{FF2B5EF4-FFF2-40B4-BE49-F238E27FC236}">
                <a16:creationId xmlns:a16="http://schemas.microsoft.com/office/drawing/2014/main" id="{1092565B-0087-437D-95A3-462CE2845318}"/>
              </a:ext>
            </a:extLst>
          </p:cNvPr>
          <p:cNvGrpSpPr>
            <a:grpSpLocks/>
          </p:cNvGrpSpPr>
          <p:nvPr/>
        </p:nvGrpSpPr>
        <p:grpSpPr bwMode="auto">
          <a:xfrm>
            <a:off x="7640638" y="168275"/>
            <a:ext cx="1449387" cy="1146175"/>
            <a:chOff x="4822" y="46"/>
            <a:chExt cx="913" cy="722"/>
          </a:xfrm>
        </p:grpSpPr>
        <p:sp>
          <p:nvSpPr>
            <p:cNvPr id="5027" name="Rectangle 1707">
              <a:extLst>
                <a:ext uri="{FF2B5EF4-FFF2-40B4-BE49-F238E27FC236}">
                  <a16:creationId xmlns:a16="http://schemas.microsoft.com/office/drawing/2014/main" id="{6C90CFC9-50E4-42C0-BE5B-B7DC15242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3" y="240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28" name="Rectangle 1708">
              <a:extLst>
                <a:ext uri="{FF2B5EF4-FFF2-40B4-BE49-F238E27FC236}">
                  <a16:creationId xmlns:a16="http://schemas.microsoft.com/office/drawing/2014/main" id="{02339AD7-8B8A-4300-8443-C2EA931F6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3" y="432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29" name="Rectangle 1709">
              <a:extLst>
                <a:ext uri="{FF2B5EF4-FFF2-40B4-BE49-F238E27FC236}">
                  <a16:creationId xmlns:a16="http://schemas.microsoft.com/office/drawing/2014/main" id="{7C9A1BD5-12D5-440D-AD47-CD6BF063CB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3" y="624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30" name="Rectangle 1710">
              <a:extLst>
                <a:ext uri="{FF2B5EF4-FFF2-40B4-BE49-F238E27FC236}">
                  <a16:creationId xmlns:a16="http://schemas.microsoft.com/office/drawing/2014/main" id="{0D97A4B1-BD24-4EB6-9815-73222AF3D9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5" y="624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31" name="Rectangle 1711">
              <a:extLst>
                <a:ext uri="{FF2B5EF4-FFF2-40B4-BE49-F238E27FC236}">
                  <a16:creationId xmlns:a16="http://schemas.microsoft.com/office/drawing/2014/main" id="{F3966750-92AA-49DE-8D8D-0361C15FDA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5" y="432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32" name="Rectangle 1712">
              <a:extLst>
                <a:ext uri="{FF2B5EF4-FFF2-40B4-BE49-F238E27FC236}">
                  <a16:creationId xmlns:a16="http://schemas.microsoft.com/office/drawing/2014/main" id="{AE8BD3B0-5014-4658-A7CD-234B23C14D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5" y="240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33" name="Rectangle 1713">
              <a:extLst>
                <a:ext uri="{FF2B5EF4-FFF2-40B4-BE49-F238E27FC236}">
                  <a16:creationId xmlns:a16="http://schemas.microsoft.com/office/drawing/2014/main" id="{951CF31F-E21F-4DC8-846B-07E7A2132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7" y="624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34" name="Rectangle 1714">
              <a:extLst>
                <a:ext uri="{FF2B5EF4-FFF2-40B4-BE49-F238E27FC236}">
                  <a16:creationId xmlns:a16="http://schemas.microsoft.com/office/drawing/2014/main" id="{F3E1F0D3-BDBC-4FE0-A6C8-0F0C5B10A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7" y="432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35" name="Rectangle 1715">
              <a:extLst>
                <a:ext uri="{FF2B5EF4-FFF2-40B4-BE49-F238E27FC236}">
                  <a16:creationId xmlns:a16="http://schemas.microsoft.com/office/drawing/2014/main" id="{CE888475-1A6D-492F-8538-7F0C7DFBE3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7" y="240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36" name="Rectangle 1716">
              <a:extLst>
                <a:ext uri="{FF2B5EF4-FFF2-40B4-BE49-F238E27FC236}">
                  <a16:creationId xmlns:a16="http://schemas.microsoft.com/office/drawing/2014/main" id="{E1D9D997-559B-4547-BEB8-4F2762C7B9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9" y="624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37" name="Rectangle 1717">
              <a:extLst>
                <a:ext uri="{FF2B5EF4-FFF2-40B4-BE49-F238E27FC236}">
                  <a16:creationId xmlns:a16="http://schemas.microsoft.com/office/drawing/2014/main" id="{69855D2D-37DF-4C20-8190-79D3F72B6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9" y="432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38" name="Rectangle 1718">
              <a:extLst>
                <a:ext uri="{FF2B5EF4-FFF2-40B4-BE49-F238E27FC236}">
                  <a16:creationId xmlns:a16="http://schemas.microsoft.com/office/drawing/2014/main" id="{F987C35C-87D1-4CFB-A917-4603B3E6D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9" y="240"/>
              <a:ext cx="144" cy="144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39" name="Rectangle 1719">
              <a:extLst>
                <a:ext uri="{FF2B5EF4-FFF2-40B4-BE49-F238E27FC236}">
                  <a16:creationId xmlns:a16="http://schemas.microsoft.com/office/drawing/2014/main" id="{88CDB5FD-2776-47C5-854D-ABA02F215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3" y="48"/>
              <a:ext cx="144" cy="144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40" name="Rectangle 1720">
              <a:extLst>
                <a:ext uri="{FF2B5EF4-FFF2-40B4-BE49-F238E27FC236}">
                  <a16:creationId xmlns:a16="http://schemas.microsoft.com/office/drawing/2014/main" id="{DB1257B9-4D9C-4CC7-A52E-561D3B139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5" y="48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41" name="Rectangle 1721">
              <a:extLst>
                <a:ext uri="{FF2B5EF4-FFF2-40B4-BE49-F238E27FC236}">
                  <a16:creationId xmlns:a16="http://schemas.microsoft.com/office/drawing/2014/main" id="{0E8B8916-D7E5-4437-B4FE-7CD6DFF13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7" y="48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42" name="Rectangle 1722">
              <a:extLst>
                <a:ext uri="{FF2B5EF4-FFF2-40B4-BE49-F238E27FC236}">
                  <a16:creationId xmlns:a16="http://schemas.microsoft.com/office/drawing/2014/main" id="{44952B2E-71FE-4A15-B913-8E473F776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9" y="48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43" name="Rectangle 1723">
              <a:extLst>
                <a:ext uri="{FF2B5EF4-FFF2-40B4-BE49-F238E27FC236}">
                  <a16:creationId xmlns:a16="http://schemas.microsoft.com/office/drawing/2014/main" id="{3DD4FB45-5690-4224-9C13-D3CA37CB3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1" y="624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44" name="Rectangle 1724">
              <a:extLst>
                <a:ext uri="{FF2B5EF4-FFF2-40B4-BE49-F238E27FC236}">
                  <a16:creationId xmlns:a16="http://schemas.microsoft.com/office/drawing/2014/main" id="{6D5B0B9A-C573-4959-BE7F-4C50685FC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1" y="432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45" name="Rectangle 1725">
              <a:extLst>
                <a:ext uri="{FF2B5EF4-FFF2-40B4-BE49-F238E27FC236}">
                  <a16:creationId xmlns:a16="http://schemas.microsoft.com/office/drawing/2014/main" id="{72D98C4C-9CC6-4180-9221-7854D50833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1" y="240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5046" name="Rectangle 1726">
              <a:extLst>
                <a:ext uri="{FF2B5EF4-FFF2-40B4-BE49-F238E27FC236}">
                  <a16:creationId xmlns:a16="http://schemas.microsoft.com/office/drawing/2014/main" id="{08D55C67-E39D-4905-97CD-1596440BFC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1" y="48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5047" name="Group 1727">
              <a:extLst>
                <a:ext uri="{FF2B5EF4-FFF2-40B4-BE49-F238E27FC236}">
                  <a16:creationId xmlns:a16="http://schemas.microsoft.com/office/drawing/2014/main" id="{724BFD58-683E-43F7-B48D-59C0B4D080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22" y="46"/>
              <a:ext cx="144" cy="145"/>
              <a:chOff x="23" y="47"/>
              <a:chExt cx="144" cy="145"/>
            </a:xfrm>
          </p:grpSpPr>
          <p:grpSp>
            <p:nvGrpSpPr>
              <p:cNvPr id="5181" name="Group 1728">
                <a:extLst>
                  <a:ext uri="{FF2B5EF4-FFF2-40B4-BE49-F238E27FC236}">
                    <a16:creationId xmlns:a16="http://schemas.microsoft.com/office/drawing/2014/main" id="{5D723395-2BDC-4598-BC54-724271887E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185" name="Line 1729">
                  <a:extLst>
                    <a:ext uri="{FF2B5EF4-FFF2-40B4-BE49-F238E27FC236}">
                      <a16:creationId xmlns:a16="http://schemas.microsoft.com/office/drawing/2014/main" id="{EE46A482-FD4C-4D72-B8C6-85ADAC957E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86" name="Line 1730">
                  <a:extLst>
                    <a:ext uri="{FF2B5EF4-FFF2-40B4-BE49-F238E27FC236}">
                      <a16:creationId xmlns:a16="http://schemas.microsoft.com/office/drawing/2014/main" id="{A3BA1ECC-D0C7-4E25-9F48-A83A25F45A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182" name="Group 1731">
                <a:extLst>
                  <a:ext uri="{FF2B5EF4-FFF2-40B4-BE49-F238E27FC236}">
                    <a16:creationId xmlns:a16="http://schemas.microsoft.com/office/drawing/2014/main" id="{8A4435CC-FDB3-44C2-AD8A-7988FD80ABE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183" name="Line 1732">
                  <a:extLst>
                    <a:ext uri="{FF2B5EF4-FFF2-40B4-BE49-F238E27FC236}">
                      <a16:creationId xmlns:a16="http://schemas.microsoft.com/office/drawing/2014/main" id="{73B9CA63-E16D-4D74-9E8E-9669DDEE9F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84" name="Line 1733">
                  <a:extLst>
                    <a:ext uri="{FF2B5EF4-FFF2-40B4-BE49-F238E27FC236}">
                      <a16:creationId xmlns:a16="http://schemas.microsoft.com/office/drawing/2014/main" id="{9243E130-CCC6-41DE-A657-A24388956E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48" name="Group 1734">
              <a:extLst>
                <a:ext uri="{FF2B5EF4-FFF2-40B4-BE49-F238E27FC236}">
                  <a16:creationId xmlns:a16="http://schemas.microsoft.com/office/drawing/2014/main" id="{06CD6026-62CD-4CD4-9021-4DECB1E602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99" y="238"/>
              <a:ext cx="144" cy="145"/>
              <a:chOff x="23" y="47"/>
              <a:chExt cx="144" cy="145"/>
            </a:xfrm>
          </p:grpSpPr>
          <p:grpSp>
            <p:nvGrpSpPr>
              <p:cNvPr id="5175" name="Group 1735">
                <a:extLst>
                  <a:ext uri="{FF2B5EF4-FFF2-40B4-BE49-F238E27FC236}">
                    <a16:creationId xmlns:a16="http://schemas.microsoft.com/office/drawing/2014/main" id="{6F7BBF1B-C6EC-4CDA-B9BB-BBD652906B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179" name="Line 1736">
                  <a:extLst>
                    <a:ext uri="{FF2B5EF4-FFF2-40B4-BE49-F238E27FC236}">
                      <a16:creationId xmlns:a16="http://schemas.microsoft.com/office/drawing/2014/main" id="{7CCBF0FC-A155-4EB1-BF3A-B9D7F55403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80" name="Line 1737">
                  <a:extLst>
                    <a:ext uri="{FF2B5EF4-FFF2-40B4-BE49-F238E27FC236}">
                      <a16:creationId xmlns:a16="http://schemas.microsoft.com/office/drawing/2014/main" id="{F065DEC4-273B-454E-9C0D-FE597DB4BD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176" name="Group 1738">
                <a:extLst>
                  <a:ext uri="{FF2B5EF4-FFF2-40B4-BE49-F238E27FC236}">
                    <a16:creationId xmlns:a16="http://schemas.microsoft.com/office/drawing/2014/main" id="{56BEBEB6-ED60-49BB-9002-9AA427546B1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177" name="Line 1739">
                  <a:extLst>
                    <a:ext uri="{FF2B5EF4-FFF2-40B4-BE49-F238E27FC236}">
                      <a16:creationId xmlns:a16="http://schemas.microsoft.com/office/drawing/2014/main" id="{F55CEBA0-EE76-4FEF-81B0-7469950429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78" name="Line 1740">
                  <a:extLst>
                    <a:ext uri="{FF2B5EF4-FFF2-40B4-BE49-F238E27FC236}">
                      <a16:creationId xmlns:a16="http://schemas.microsoft.com/office/drawing/2014/main" id="{E90216CE-02DB-4516-AB0E-1E88F73D33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49" name="Group 1741">
              <a:extLst>
                <a:ext uri="{FF2B5EF4-FFF2-40B4-BE49-F238E27FC236}">
                  <a16:creationId xmlns:a16="http://schemas.microsoft.com/office/drawing/2014/main" id="{13882920-A48E-43A4-B973-85D8898BDD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14" y="239"/>
              <a:ext cx="144" cy="145"/>
              <a:chOff x="23" y="47"/>
              <a:chExt cx="144" cy="145"/>
            </a:xfrm>
          </p:grpSpPr>
          <p:grpSp>
            <p:nvGrpSpPr>
              <p:cNvPr id="5169" name="Group 1742">
                <a:extLst>
                  <a:ext uri="{FF2B5EF4-FFF2-40B4-BE49-F238E27FC236}">
                    <a16:creationId xmlns:a16="http://schemas.microsoft.com/office/drawing/2014/main" id="{2ED08442-EF78-416D-8922-5322AFC7C09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173" name="Line 1743">
                  <a:extLst>
                    <a:ext uri="{FF2B5EF4-FFF2-40B4-BE49-F238E27FC236}">
                      <a16:creationId xmlns:a16="http://schemas.microsoft.com/office/drawing/2014/main" id="{AC9C9B5C-3EF6-4310-9F76-0DF1FDD4ED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74" name="Line 1744">
                  <a:extLst>
                    <a:ext uri="{FF2B5EF4-FFF2-40B4-BE49-F238E27FC236}">
                      <a16:creationId xmlns:a16="http://schemas.microsoft.com/office/drawing/2014/main" id="{FC2E23CA-FBF5-44FD-BAA8-6891585EE2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170" name="Group 1745">
                <a:extLst>
                  <a:ext uri="{FF2B5EF4-FFF2-40B4-BE49-F238E27FC236}">
                    <a16:creationId xmlns:a16="http://schemas.microsoft.com/office/drawing/2014/main" id="{FFB122B4-761C-4165-B04C-785A4F95DAC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171" name="Line 1746">
                  <a:extLst>
                    <a:ext uri="{FF2B5EF4-FFF2-40B4-BE49-F238E27FC236}">
                      <a16:creationId xmlns:a16="http://schemas.microsoft.com/office/drawing/2014/main" id="{8B48BE02-C0EA-48FE-85AC-3A6BC0F9DA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72" name="Line 1747">
                  <a:extLst>
                    <a:ext uri="{FF2B5EF4-FFF2-40B4-BE49-F238E27FC236}">
                      <a16:creationId xmlns:a16="http://schemas.microsoft.com/office/drawing/2014/main" id="{2D54CE57-6FD8-4DA4-B968-8ABB23C33B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50" name="Group 1748">
              <a:extLst>
                <a:ext uri="{FF2B5EF4-FFF2-40B4-BE49-F238E27FC236}">
                  <a16:creationId xmlns:a16="http://schemas.microsoft.com/office/drawing/2014/main" id="{928E84EA-D180-4BB4-8C4E-78F14998F9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98" y="47"/>
              <a:ext cx="144" cy="145"/>
              <a:chOff x="23" y="47"/>
              <a:chExt cx="144" cy="145"/>
            </a:xfrm>
          </p:grpSpPr>
          <p:grpSp>
            <p:nvGrpSpPr>
              <p:cNvPr id="5163" name="Group 1749">
                <a:extLst>
                  <a:ext uri="{FF2B5EF4-FFF2-40B4-BE49-F238E27FC236}">
                    <a16:creationId xmlns:a16="http://schemas.microsoft.com/office/drawing/2014/main" id="{1A7042F8-A03A-4FD2-BEE6-DCA2059187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167" name="Line 1750">
                  <a:extLst>
                    <a:ext uri="{FF2B5EF4-FFF2-40B4-BE49-F238E27FC236}">
                      <a16:creationId xmlns:a16="http://schemas.microsoft.com/office/drawing/2014/main" id="{80D9D6B7-AD02-4FF8-B766-1105BFF350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68" name="Line 1751">
                  <a:extLst>
                    <a:ext uri="{FF2B5EF4-FFF2-40B4-BE49-F238E27FC236}">
                      <a16:creationId xmlns:a16="http://schemas.microsoft.com/office/drawing/2014/main" id="{E6385682-2117-4900-9B95-455A44F2F7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164" name="Group 1752">
                <a:extLst>
                  <a:ext uri="{FF2B5EF4-FFF2-40B4-BE49-F238E27FC236}">
                    <a16:creationId xmlns:a16="http://schemas.microsoft.com/office/drawing/2014/main" id="{E6D7CC55-0377-4A4D-8106-CA0F4B53DE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165" name="Line 1753">
                  <a:extLst>
                    <a:ext uri="{FF2B5EF4-FFF2-40B4-BE49-F238E27FC236}">
                      <a16:creationId xmlns:a16="http://schemas.microsoft.com/office/drawing/2014/main" id="{394EDC17-3F0C-4ED4-A746-28F06D222C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66" name="Line 1754">
                  <a:extLst>
                    <a:ext uri="{FF2B5EF4-FFF2-40B4-BE49-F238E27FC236}">
                      <a16:creationId xmlns:a16="http://schemas.microsoft.com/office/drawing/2014/main" id="{04519F09-D0D6-4C82-9EA2-7184E6E841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51" name="Group 1755">
              <a:extLst>
                <a:ext uri="{FF2B5EF4-FFF2-40B4-BE49-F238E27FC236}">
                  <a16:creationId xmlns:a16="http://schemas.microsoft.com/office/drawing/2014/main" id="{E4B4ABE7-5899-450B-BD86-ECD57CB8A4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06" y="623"/>
              <a:ext cx="144" cy="145"/>
              <a:chOff x="23" y="47"/>
              <a:chExt cx="144" cy="145"/>
            </a:xfrm>
          </p:grpSpPr>
          <p:grpSp>
            <p:nvGrpSpPr>
              <p:cNvPr id="5157" name="Group 1756">
                <a:extLst>
                  <a:ext uri="{FF2B5EF4-FFF2-40B4-BE49-F238E27FC236}">
                    <a16:creationId xmlns:a16="http://schemas.microsoft.com/office/drawing/2014/main" id="{700B48DB-9A41-4858-85B0-79377995597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161" name="Line 1757">
                  <a:extLst>
                    <a:ext uri="{FF2B5EF4-FFF2-40B4-BE49-F238E27FC236}">
                      <a16:creationId xmlns:a16="http://schemas.microsoft.com/office/drawing/2014/main" id="{1EB5CF33-BE79-4A5A-B5C0-F9044CC83A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62" name="Line 1758">
                  <a:extLst>
                    <a:ext uri="{FF2B5EF4-FFF2-40B4-BE49-F238E27FC236}">
                      <a16:creationId xmlns:a16="http://schemas.microsoft.com/office/drawing/2014/main" id="{43DA34BE-C80A-4BDD-ABE3-3518761276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158" name="Group 1759">
                <a:extLst>
                  <a:ext uri="{FF2B5EF4-FFF2-40B4-BE49-F238E27FC236}">
                    <a16:creationId xmlns:a16="http://schemas.microsoft.com/office/drawing/2014/main" id="{208E276E-0701-481C-8DC0-D601893A55D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159" name="Line 1760">
                  <a:extLst>
                    <a:ext uri="{FF2B5EF4-FFF2-40B4-BE49-F238E27FC236}">
                      <a16:creationId xmlns:a16="http://schemas.microsoft.com/office/drawing/2014/main" id="{F64E9A5A-90FE-4286-99AE-56812C728A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60" name="Line 1761">
                  <a:extLst>
                    <a:ext uri="{FF2B5EF4-FFF2-40B4-BE49-F238E27FC236}">
                      <a16:creationId xmlns:a16="http://schemas.microsoft.com/office/drawing/2014/main" id="{CDAE8FBC-07C7-4C3C-BA7F-2ED50F7F39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52" name="Group 1762">
              <a:extLst>
                <a:ext uri="{FF2B5EF4-FFF2-40B4-BE49-F238E27FC236}">
                  <a16:creationId xmlns:a16="http://schemas.microsoft.com/office/drawing/2014/main" id="{9C6A6505-EAD3-42A9-AAAB-256C048855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90" y="431"/>
              <a:ext cx="144" cy="145"/>
              <a:chOff x="23" y="47"/>
              <a:chExt cx="144" cy="145"/>
            </a:xfrm>
          </p:grpSpPr>
          <p:grpSp>
            <p:nvGrpSpPr>
              <p:cNvPr id="5151" name="Group 1763">
                <a:extLst>
                  <a:ext uri="{FF2B5EF4-FFF2-40B4-BE49-F238E27FC236}">
                    <a16:creationId xmlns:a16="http://schemas.microsoft.com/office/drawing/2014/main" id="{3D1B9DA8-6CBF-4424-984A-632462F6A3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155" name="Line 1764">
                  <a:extLst>
                    <a:ext uri="{FF2B5EF4-FFF2-40B4-BE49-F238E27FC236}">
                      <a16:creationId xmlns:a16="http://schemas.microsoft.com/office/drawing/2014/main" id="{782408D5-A659-47AD-B019-969ACF6AB2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56" name="Line 1765">
                  <a:extLst>
                    <a:ext uri="{FF2B5EF4-FFF2-40B4-BE49-F238E27FC236}">
                      <a16:creationId xmlns:a16="http://schemas.microsoft.com/office/drawing/2014/main" id="{CECCF1E1-36EE-43EB-8842-8813E1B3C2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152" name="Group 1766">
                <a:extLst>
                  <a:ext uri="{FF2B5EF4-FFF2-40B4-BE49-F238E27FC236}">
                    <a16:creationId xmlns:a16="http://schemas.microsoft.com/office/drawing/2014/main" id="{FE43207B-E3AC-424F-B8E4-3E75C4567AE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153" name="Line 1767">
                  <a:extLst>
                    <a:ext uri="{FF2B5EF4-FFF2-40B4-BE49-F238E27FC236}">
                      <a16:creationId xmlns:a16="http://schemas.microsoft.com/office/drawing/2014/main" id="{06664BEB-17F8-4B86-97AB-07F6E7CB1F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54" name="Line 1768">
                  <a:extLst>
                    <a:ext uri="{FF2B5EF4-FFF2-40B4-BE49-F238E27FC236}">
                      <a16:creationId xmlns:a16="http://schemas.microsoft.com/office/drawing/2014/main" id="{84EA5D9C-5A5C-43F9-85B3-870073FC9D3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53" name="Group 1769">
              <a:extLst>
                <a:ext uri="{FF2B5EF4-FFF2-40B4-BE49-F238E27FC236}">
                  <a16:creationId xmlns:a16="http://schemas.microsoft.com/office/drawing/2014/main" id="{89D42D1F-24E8-4841-ADB0-4E8DC42469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23" y="431"/>
              <a:ext cx="144" cy="145"/>
              <a:chOff x="23" y="47"/>
              <a:chExt cx="144" cy="145"/>
            </a:xfrm>
          </p:grpSpPr>
          <p:grpSp>
            <p:nvGrpSpPr>
              <p:cNvPr id="5145" name="Group 1770">
                <a:extLst>
                  <a:ext uri="{FF2B5EF4-FFF2-40B4-BE49-F238E27FC236}">
                    <a16:creationId xmlns:a16="http://schemas.microsoft.com/office/drawing/2014/main" id="{917C9F8D-15D1-467A-B634-7A7BCA85584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149" name="Line 1771">
                  <a:extLst>
                    <a:ext uri="{FF2B5EF4-FFF2-40B4-BE49-F238E27FC236}">
                      <a16:creationId xmlns:a16="http://schemas.microsoft.com/office/drawing/2014/main" id="{21946600-242F-4F86-8D5A-B99A1A9E12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50" name="Line 1772">
                  <a:extLst>
                    <a:ext uri="{FF2B5EF4-FFF2-40B4-BE49-F238E27FC236}">
                      <a16:creationId xmlns:a16="http://schemas.microsoft.com/office/drawing/2014/main" id="{848C91A7-0175-48E5-9499-45A2066C25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146" name="Group 1773">
                <a:extLst>
                  <a:ext uri="{FF2B5EF4-FFF2-40B4-BE49-F238E27FC236}">
                    <a16:creationId xmlns:a16="http://schemas.microsoft.com/office/drawing/2014/main" id="{F9D0899A-D855-4E5B-8AEC-8C0FBE0164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147" name="Line 1774">
                  <a:extLst>
                    <a:ext uri="{FF2B5EF4-FFF2-40B4-BE49-F238E27FC236}">
                      <a16:creationId xmlns:a16="http://schemas.microsoft.com/office/drawing/2014/main" id="{D22D8317-0868-441B-8F5F-D02A425EFE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48" name="Line 1775">
                  <a:extLst>
                    <a:ext uri="{FF2B5EF4-FFF2-40B4-BE49-F238E27FC236}">
                      <a16:creationId xmlns:a16="http://schemas.microsoft.com/office/drawing/2014/main" id="{6F805B06-7457-46BD-A329-78A7DDAE23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54" name="Group 1776">
              <a:extLst>
                <a:ext uri="{FF2B5EF4-FFF2-40B4-BE49-F238E27FC236}">
                  <a16:creationId xmlns:a16="http://schemas.microsoft.com/office/drawing/2014/main" id="{487D25C9-23F8-40EB-B212-56735A33B0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22" y="623"/>
              <a:ext cx="144" cy="145"/>
              <a:chOff x="23" y="47"/>
              <a:chExt cx="144" cy="145"/>
            </a:xfrm>
          </p:grpSpPr>
          <p:grpSp>
            <p:nvGrpSpPr>
              <p:cNvPr id="5139" name="Group 1777">
                <a:extLst>
                  <a:ext uri="{FF2B5EF4-FFF2-40B4-BE49-F238E27FC236}">
                    <a16:creationId xmlns:a16="http://schemas.microsoft.com/office/drawing/2014/main" id="{E0D1159A-040F-4094-886F-C0DC1688FC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143" name="Line 1778">
                  <a:extLst>
                    <a:ext uri="{FF2B5EF4-FFF2-40B4-BE49-F238E27FC236}">
                      <a16:creationId xmlns:a16="http://schemas.microsoft.com/office/drawing/2014/main" id="{C64F5896-ADA1-4269-A5F1-D249CD6BC3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44" name="Line 1779">
                  <a:extLst>
                    <a:ext uri="{FF2B5EF4-FFF2-40B4-BE49-F238E27FC236}">
                      <a16:creationId xmlns:a16="http://schemas.microsoft.com/office/drawing/2014/main" id="{7A3B5CFF-40AA-416D-AF95-004CB27D3E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140" name="Group 1780">
                <a:extLst>
                  <a:ext uri="{FF2B5EF4-FFF2-40B4-BE49-F238E27FC236}">
                    <a16:creationId xmlns:a16="http://schemas.microsoft.com/office/drawing/2014/main" id="{B11A9C81-4CBB-4F92-9A92-131F513C5CC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141" name="Line 1781">
                  <a:extLst>
                    <a:ext uri="{FF2B5EF4-FFF2-40B4-BE49-F238E27FC236}">
                      <a16:creationId xmlns:a16="http://schemas.microsoft.com/office/drawing/2014/main" id="{B686F2D1-BA21-4444-9A61-3FF9F96044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42" name="Line 1782">
                  <a:extLst>
                    <a:ext uri="{FF2B5EF4-FFF2-40B4-BE49-F238E27FC236}">
                      <a16:creationId xmlns:a16="http://schemas.microsoft.com/office/drawing/2014/main" id="{DA2CE802-4368-44DC-929A-D6EA5ACA95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55" name="Group 1783">
              <a:extLst>
                <a:ext uri="{FF2B5EF4-FFF2-40B4-BE49-F238E27FC236}">
                  <a16:creationId xmlns:a16="http://schemas.microsoft.com/office/drawing/2014/main" id="{E5F9BCFE-B81C-4B18-B17E-8EE2BBA6B1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15" y="431"/>
              <a:ext cx="144" cy="145"/>
              <a:chOff x="23" y="47"/>
              <a:chExt cx="144" cy="145"/>
            </a:xfrm>
          </p:grpSpPr>
          <p:grpSp>
            <p:nvGrpSpPr>
              <p:cNvPr id="5133" name="Group 1784">
                <a:extLst>
                  <a:ext uri="{FF2B5EF4-FFF2-40B4-BE49-F238E27FC236}">
                    <a16:creationId xmlns:a16="http://schemas.microsoft.com/office/drawing/2014/main" id="{A428D1D3-1659-4E24-A6E3-B5986A55BF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137" name="Line 1785">
                  <a:extLst>
                    <a:ext uri="{FF2B5EF4-FFF2-40B4-BE49-F238E27FC236}">
                      <a16:creationId xmlns:a16="http://schemas.microsoft.com/office/drawing/2014/main" id="{FE35FBB9-F0A7-4DE3-9F78-67B0E0955A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38" name="Line 1786">
                  <a:extLst>
                    <a:ext uri="{FF2B5EF4-FFF2-40B4-BE49-F238E27FC236}">
                      <a16:creationId xmlns:a16="http://schemas.microsoft.com/office/drawing/2014/main" id="{687787A0-0740-4852-B314-C2EECF72DF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134" name="Group 1787">
                <a:extLst>
                  <a:ext uri="{FF2B5EF4-FFF2-40B4-BE49-F238E27FC236}">
                    <a16:creationId xmlns:a16="http://schemas.microsoft.com/office/drawing/2014/main" id="{5E5BED04-B0DC-4665-9D6F-D9F1C9F003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135" name="Line 1788">
                  <a:extLst>
                    <a:ext uri="{FF2B5EF4-FFF2-40B4-BE49-F238E27FC236}">
                      <a16:creationId xmlns:a16="http://schemas.microsoft.com/office/drawing/2014/main" id="{97CE870B-38ED-48D4-B495-6E1AC0CCEF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36" name="Line 1789">
                  <a:extLst>
                    <a:ext uri="{FF2B5EF4-FFF2-40B4-BE49-F238E27FC236}">
                      <a16:creationId xmlns:a16="http://schemas.microsoft.com/office/drawing/2014/main" id="{0C730132-EBA1-4809-B27B-E5E18CB518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56" name="Group 1790">
              <a:extLst>
                <a:ext uri="{FF2B5EF4-FFF2-40B4-BE49-F238E27FC236}">
                  <a16:creationId xmlns:a16="http://schemas.microsoft.com/office/drawing/2014/main" id="{60B23983-EB4D-4669-A022-B9810401B7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15" y="623"/>
              <a:ext cx="144" cy="145"/>
              <a:chOff x="23" y="47"/>
              <a:chExt cx="144" cy="145"/>
            </a:xfrm>
          </p:grpSpPr>
          <p:grpSp>
            <p:nvGrpSpPr>
              <p:cNvPr id="5127" name="Group 1791">
                <a:extLst>
                  <a:ext uri="{FF2B5EF4-FFF2-40B4-BE49-F238E27FC236}">
                    <a16:creationId xmlns:a16="http://schemas.microsoft.com/office/drawing/2014/main" id="{78A352E6-0946-4EB7-AB24-438EBB9B9F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131" name="Line 1792">
                  <a:extLst>
                    <a:ext uri="{FF2B5EF4-FFF2-40B4-BE49-F238E27FC236}">
                      <a16:creationId xmlns:a16="http://schemas.microsoft.com/office/drawing/2014/main" id="{6A898264-5D93-45A1-A641-F707043E2A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32" name="Line 1793">
                  <a:extLst>
                    <a:ext uri="{FF2B5EF4-FFF2-40B4-BE49-F238E27FC236}">
                      <a16:creationId xmlns:a16="http://schemas.microsoft.com/office/drawing/2014/main" id="{E078DE4C-FE19-4AE2-86C4-147E6E491E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128" name="Group 1794">
                <a:extLst>
                  <a:ext uri="{FF2B5EF4-FFF2-40B4-BE49-F238E27FC236}">
                    <a16:creationId xmlns:a16="http://schemas.microsoft.com/office/drawing/2014/main" id="{B82B7DB6-3A58-4FF6-B30A-1B1C26E778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129" name="Line 1795">
                  <a:extLst>
                    <a:ext uri="{FF2B5EF4-FFF2-40B4-BE49-F238E27FC236}">
                      <a16:creationId xmlns:a16="http://schemas.microsoft.com/office/drawing/2014/main" id="{D815B9A9-BE9A-4DD3-8E81-4743A935713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30" name="Line 1796">
                  <a:extLst>
                    <a:ext uri="{FF2B5EF4-FFF2-40B4-BE49-F238E27FC236}">
                      <a16:creationId xmlns:a16="http://schemas.microsoft.com/office/drawing/2014/main" id="{6CC598BF-D9FA-4BF5-BEA0-F66A8B5F93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57" name="Group 1797">
              <a:extLst>
                <a:ext uri="{FF2B5EF4-FFF2-40B4-BE49-F238E27FC236}">
                  <a16:creationId xmlns:a16="http://schemas.microsoft.com/office/drawing/2014/main" id="{2FE457E5-1BE1-46A5-A3AB-723E8AF202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07" y="431"/>
              <a:ext cx="144" cy="145"/>
              <a:chOff x="23" y="47"/>
              <a:chExt cx="144" cy="145"/>
            </a:xfrm>
          </p:grpSpPr>
          <p:grpSp>
            <p:nvGrpSpPr>
              <p:cNvPr id="5121" name="Group 1798">
                <a:extLst>
                  <a:ext uri="{FF2B5EF4-FFF2-40B4-BE49-F238E27FC236}">
                    <a16:creationId xmlns:a16="http://schemas.microsoft.com/office/drawing/2014/main" id="{7489D4C2-F76C-4859-9BCC-D97B9330CF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125" name="Line 1799">
                  <a:extLst>
                    <a:ext uri="{FF2B5EF4-FFF2-40B4-BE49-F238E27FC236}">
                      <a16:creationId xmlns:a16="http://schemas.microsoft.com/office/drawing/2014/main" id="{A266AF89-A846-4FBB-A187-E590AC3F53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26" name="Line 1800">
                  <a:extLst>
                    <a:ext uri="{FF2B5EF4-FFF2-40B4-BE49-F238E27FC236}">
                      <a16:creationId xmlns:a16="http://schemas.microsoft.com/office/drawing/2014/main" id="{6BA3D47A-84F5-41AA-A080-5305BF6A56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122" name="Group 1801">
                <a:extLst>
                  <a:ext uri="{FF2B5EF4-FFF2-40B4-BE49-F238E27FC236}">
                    <a16:creationId xmlns:a16="http://schemas.microsoft.com/office/drawing/2014/main" id="{561643C1-3EDB-45E9-821D-0B399A13E44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123" name="Line 1802">
                  <a:extLst>
                    <a:ext uri="{FF2B5EF4-FFF2-40B4-BE49-F238E27FC236}">
                      <a16:creationId xmlns:a16="http://schemas.microsoft.com/office/drawing/2014/main" id="{AD418291-A73C-4E0B-A3C8-0CE2E18D8F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24" name="Line 1803">
                  <a:extLst>
                    <a:ext uri="{FF2B5EF4-FFF2-40B4-BE49-F238E27FC236}">
                      <a16:creationId xmlns:a16="http://schemas.microsoft.com/office/drawing/2014/main" id="{6A4DD9B7-E78B-4D94-8B41-38C42BFB82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58" name="Group 1804">
              <a:extLst>
                <a:ext uri="{FF2B5EF4-FFF2-40B4-BE49-F238E27FC236}">
                  <a16:creationId xmlns:a16="http://schemas.microsoft.com/office/drawing/2014/main" id="{25B1C263-07B5-4D2A-B39A-8C05CD4BDF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99" y="431"/>
              <a:ext cx="144" cy="145"/>
              <a:chOff x="23" y="47"/>
              <a:chExt cx="144" cy="145"/>
            </a:xfrm>
          </p:grpSpPr>
          <p:grpSp>
            <p:nvGrpSpPr>
              <p:cNvPr id="5115" name="Group 1805">
                <a:extLst>
                  <a:ext uri="{FF2B5EF4-FFF2-40B4-BE49-F238E27FC236}">
                    <a16:creationId xmlns:a16="http://schemas.microsoft.com/office/drawing/2014/main" id="{2F997948-FA3E-4C17-B292-1CCEE5C2B41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119" name="Line 1806">
                  <a:extLst>
                    <a:ext uri="{FF2B5EF4-FFF2-40B4-BE49-F238E27FC236}">
                      <a16:creationId xmlns:a16="http://schemas.microsoft.com/office/drawing/2014/main" id="{43686C1F-3F5D-4D24-A722-C76E036796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20" name="Line 1807">
                  <a:extLst>
                    <a:ext uri="{FF2B5EF4-FFF2-40B4-BE49-F238E27FC236}">
                      <a16:creationId xmlns:a16="http://schemas.microsoft.com/office/drawing/2014/main" id="{C834898F-B684-4FFD-9672-0FEB00AB9A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116" name="Group 1808">
                <a:extLst>
                  <a:ext uri="{FF2B5EF4-FFF2-40B4-BE49-F238E27FC236}">
                    <a16:creationId xmlns:a16="http://schemas.microsoft.com/office/drawing/2014/main" id="{37134B7A-741D-4558-89C3-773AB1683B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117" name="Line 1809">
                  <a:extLst>
                    <a:ext uri="{FF2B5EF4-FFF2-40B4-BE49-F238E27FC236}">
                      <a16:creationId xmlns:a16="http://schemas.microsoft.com/office/drawing/2014/main" id="{BCBA99B2-811B-4A27-83A1-A8C56A30C3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18" name="Line 1810">
                  <a:extLst>
                    <a:ext uri="{FF2B5EF4-FFF2-40B4-BE49-F238E27FC236}">
                      <a16:creationId xmlns:a16="http://schemas.microsoft.com/office/drawing/2014/main" id="{0DB6C7E8-B99E-446E-ACC3-68A5F215C5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59" name="Group 1811">
              <a:extLst>
                <a:ext uri="{FF2B5EF4-FFF2-40B4-BE49-F238E27FC236}">
                  <a16:creationId xmlns:a16="http://schemas.microsoft.com/office/drawing/2014/main" id="{D12727A2-D285-4351-8D09-449148D5B5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98" y="623"/>
              <a:ext cx="144" cy="145"/>
              <a:chOff x="23" y="47"/>
              <a:chExt cx="144" cy="145"/>
            </a:xfrm>
          </p:grpSpPr>
          <p:grpSp>
            <p:nvGrpSpPr>
              <p:cNvPr id="5109" name="Group 1812">
                <a:extLst>
                  <a:ext uri="{FF2B5EF4-FFF2-40B4-BE49-F238E27FC236}">
                    <a16:creationId xmlns:a16="http://schemas.microsoft.com/office/drawing/2014/main" id="{56796814-7889-47A5-95B4-6D87B89F688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113" name="Line 1813">
                  <a:extLst>
                    <a:ext uri="{FF2B5EF4-FFF2-40B4-BE49-F238E27FC236}">
                      <a16:creationId xmlns:a16="http://schemas.microsoft.com/office/drawing/2014/main" id="{B24FB3FE-825F-4D90-8BEA-E9160FAB0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14" name="Line 1814">
                  <a:extLst>
                    <a:ext uri="{FF2B5EF4-FFF2-40B4-BE49-F238E27FC236}">
                      <a16:creationId xmlns:a16="http://schemas.microsoft.com/office/drawing/2014/main" id="{2FDD58FB-066E-49CC-8F48-607F12FF0A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110" name="Group 1815">
                <a:extLst>
                  <a:ext uri="{FF2B5EF4-FFF2-40B4-BE49-F238E27FC236}">
                    <a16:creationId xmlns:a16="http://schemas.microsoft.com/office/drawing/2014/main" id="{1B3B6B90-9589-43EF-8A9D-046C838A83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111" name="Line 1816">
                  <a:extLst>
                    <a:ext uri="{FF2B5EF4-FFF2-40B4-BE49-F238E27FC236}">
                      <a16:creationId xmlns:a16="http://schemas.microsoft.com/office/drawing/2014/main" id="{67E4879F-FB38-4057-B620-1CE1444091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12" name="Line 1817">
                  <a:extLst>
                    <a:ext uri="{FF2B5EF4-FFF2-40B4-BE49-F238E27FC236}">
                      <a16:creationId xmlns:a16="http://schemas.microsoft.com/office/drawing/2014/main" id="{1D219120-0B7C-44DC-B86A-8454869EDD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60" name="Group 1818">
              <a:extLst>
                <a:ext uri="{FF2B5EF4-FFF2-40B4-BE49-F238E27FC236}">
                  <a16:creationId xmlns:a16="http://schemas.microsoft.com/office/drawing/2014/main" id="{01EE99FE-34FC-4825-870C-5C0CD4CDB2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91" y="623"/>
              <a:ext cx="144" cy="145"/>
              <a:chOff x="23" y="47"/>
              <a:chExt cx="144" cy="145"/>
            </a:xfrm>
          </p:grpSpPr>
          <p:grpSp>
            <p:nvGrpSpPr>
              <p:cNvPr id="5103" name="Group 1819">
                <a:extLst>
                  <a:ext uri="{FF2B5EF4-FFF2-40B4-BE49-F238E27FC236}">
                    <a16:creationId xmlns:a16="http://schemas.microsoft.com/office/drawing/2014/main" id="{95AEE5BF-1BE1-4EB5-A384-C677B6C0D4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107" name="Line 1820">
                  <a:extLst>
                    <a:ext uri="{FF2B5EF4-FFF2-40B4-BE49-F238E27FC236}">
                      <a16:creationId xmlns:a16="http://schemas.microsoft.com/office/drawing/2014/main" id="{88C6379F-24E2-4ED1-B295-B53CE313C1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08" name="Line 1821">
                  <a:extLst>
                    <a:ext uri="{FF2B5EF4-FFF2-40B4-BE49-F238E27FC236}">
                      <a16:creationId xmlns:a16="http://schemas.microsoft.com/office/drawing/2014/main" id="{23822106-780A-4219-B840-2874A19755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104" name="Group 1822">
                <a:extLst>
                  <a:ext uri="{FF2B5EF4-FFF2-40B4-BE49-F238E27FC236}">
                    <a16:creationId xmlns:a16="http://schemas.microsoft.com/office/drawing/2014/main" id="{CB099B34-07C3-40B7-ACD6-74E5997F48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105" name="Line 1823">
                  <a:extLst>
                    <a:ext uri="{FF2B5EF4-FFF2-40B4-BE49-F238E27FC236}">
                      <a16:creationId xmlns:a16="http://schemas.microsoft.com/office/drawing/2014/main" id="{8F434F55-66CF-4080-AC65-FE27742011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06" name="Line 1824">
                  <a:extLst>
                    <a:ext uri="{FF2B5EF4-FFF2-40B4-BE49-F238E27FC236}">
                      <a16:creationId xmlns:a16="http://schemas.microsoft.com/office/drawing/2014/main" id="{BB07F0AB-941B-4671-B573-84A5C1EAFE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61" name="Group 1825">
              <a:extLst>
                <a:ext uri="{FF2B5EF4-FFF2-40B4-BE49-F238E27FC236}">
                  <a16:creationId xmlns:a16="http://schemas.microsoft.com/office/drawing/2014/main" id="{4CDFA176-1AA4-48A4-8214-DF31AE29CB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91" y="239"/>
              <a:ext cx="144" cy="145"/>
              <a:chOff x="23" y="47"/>
              <a:chExt cx="144" cy="145"/>
            </a:xfrm>
          </p:grpSpPr>
          <p:grpSp>
            <p:nvGrpSpPr>
              <p:cNvPr id="5097" name="Group 1826">
                <a:extLst>
                  <a:ext uri="{FF2B5EF4-FFF2-40B4-BE49-F238E27FC236}">
                    <a16:creationId xmlns:a16="http://schemas.microsoft.com/office/drawing/2014/main" id="{70F12D48-9187-4537-9918-E7E3C984FDE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101" name="Line 1827">
                  <a:extLst>
                    <a:ext uri="{FF2B5EF4-FFF2-40B4-BE49-F238E27FC236}">
                      <a16:creationId xmlns:a16="http://schemas.microsoft.com/office/drawing/2014/main" id="{83782A3F-BCA8-4E53-961F-5B3AC35693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02" name="Line 1828">
                  <a:extLst>
                    <a:ext uri="{FF2B5EF4-FFF2-40B4-BE49-F238E27FC236}">
                      <a16:creationId xmlns:a16="http://schemas.microsoft.com/office/drawing/2014/main" id="{34C05EB3-E5B0-4B84-8201-7B86D0CD04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098" name="Group 1829">
                <a:extLst>
                  <a:ext uri="{FF2B5EF4-FFF2-40B4-BE49-F238E27FC236}">
                    <a16:creationId xmlns:a16="http://schemas.microsoft.com/office/drawing/2014/main" id="{52A102FD-CD68-4171-BE91-8E28C7730BD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099" name="Line 1830">
                  <a:extLst>
                    <a:ext uri="{FF2B5EF4-FFF2-40B4-BE49-F238E27FC236}">
                      <a16:creationId xmlns:a16="http://schemas.microsoft.com/office/drawing/2014/main" id="{374171A2-374F-4337-BFDD-0229772006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00" name="Line 1831">
                  <a:extLst>
                    <a:ext uri="{FF2B5EF4-FFF2-40B4-BE49-F238E27FC236}">
                      <a16:creationId xmlns:a16="http://schemas.microsoft.com/office/drawing/2014/main" id="{937E94C0-5C62-4ABB-A821-6191F8707B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62" name="Group 1832">
              <a:extLst>
                <a:ext uri="{FF2B5EF4-FFF2-40B4-BE49-F238E27FC236}">
                  <a16:creationId xmlns:a16="http://schemas.microsoft.com/office/drawing/2014/main" id="{A945373C-519B-464C-83A6-13B02F09A2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91" y="47"/>
              <a:ext cx="144" cy="145"/>
              <a:chOff x="23" y="47"/>
              <a:chExt cx="144" cy="145"/>
            </a:xfrm>
          </p:grpSpPr>
          <p:grpSp>
            <p:nvGrpSpPr>
              <p:cNvPr id="5091" name="Group 1833">
                <a:extLst>
                  <a:ext uri="{FF2B5EF4-FFF2-40B4-BE49-F238E27FC236}">
                    <a16:creationId xmlns:a16="http://schemas.microsoft.com/office/drawing/2014/main" id="{CD32D9A6-C875-4D08-9754-8662D2C0AF1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095" name="Line 1834">
                  <a:extLst>
                    <a:ext uri="{FF2B5EF4-FFF2-40B4-BE49-F238E27FC236}">
                      <a16:creationId xmlns:a16="http://schemas.microsoft.com/office/drawing/2014/main" id="{C8E79BE3-704B-45FF-A90F-28C7D17103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96" name="Line 1835">
                  <a:extLst>
                    <a:ext uri="{FF2B5EF4-FFF2-40B4-BE49-F238E27FC236}">
                      <a16:creationId xmlns:a16="http://schemas.microsoft.com/office/drawing/2014/main" id="{4318EDB1-C287-4EE2-B267-DEC690812F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092" name="Group 1836">
                <a:extLst>
                  <a:ext uri="{FF2B5EF4-FFF2-40B4-BE49-F238E27FC236}">
                    <a16:creationId xmlns:a16="http://schemas.microsoft.com/office/drawing/2014/main" id="{2968E7C0-4250-435F-892C-B203E2F1B07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093" name="Line 1837">
                  <a:extLst>
                    <a:ext uri="{FF2B5EF4-FFF2-40B4-BE49-F238E27FC236}">
                      <a16:creationId xmlns:a16="http://schemas.microsoft.com/office/drawing/2014/main" id="{7BDD5C56-9175-411D-B39E-EE79FBC49A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94" name="Line 1838">
                  <a:extLst>
                    <a:ext uri="{FF2B5EF4-FFF2-40B4-BE49-F238E27FC236}">
                      <a16:creationId xmlns:a16="http://schemas.microsoft.com/office/drawing/2014/main" id="{ADD08DED-B0CF-4726-95D8-A6A1B5E5A3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63" name="Group 1839">
              <a:extLst>
                <a:ext uri="{FF2B5EF4-FFF2-40B4-BE49-F238E27FC236}">
                  <a16:creationId xmlns:a16="http://schemas.microsoft.com/office/drawing/2014/main" id="{633D902F-E1CC-450F-BEF9-8AB898A61D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07" y="47"/>
              <a:ext cx="144" cy="145"/>
              <a:chOff x="23" y="47"/>
              <a:chExt cx="144" cy="145"/>
            </a:xfrm>
          </p:grpSpPr>
          <p:grpSp>
            <p:nvGrpSpPr>
              <p:cNvPr id="5085" name="Group 1840">
                <a:extLst>
                  <a:ext uri="{FF2B5EF4-FFF2-40B4-BE49-F238E27FC236}">
                    <a16:creationId xmlns:a16="http://schemas.microsoft.com/office/drawing/2014/main" id="{AF29EA6D-AEE6-4950-AE4C-AF991CADD6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089" name="Line 1841">
                  <a:extLst>
                    <a:ext uri="{FF2B5EF4-FFF2-40B4-BE49-F238E27FC236}">
                      <a16:creationId xmlns:a16="http://schemas.microsoft.com/office/drawing/2014/main" id="{71BD6E18-7F61-4145-A797-AAAE546790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90" name="Line 1842">
                  <a:extLst>
                    <a:ext uri="{FF2B5EF4-FFF2-40B4-BE49-F238E27FC236}">
                      <a16:creationId xmlns:a16="http://schemas.microsoft.com/office/drawing/2014/main" id="{2EC06AE0-3283-41FF-AC7E-2E8237C8EB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086" name="Group 1843">
                <a:extLst>
                  <a:ext uri="{FF2B5EF4-FFF2-40B4-BE49-F238E27FC236}">
                    <a16:creationId xmlns:a16="http://schemas.microsoft.com/office/drawing/2014/main" id="{7944634F-6454-40D7-BAFC-9E07FD3369D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087" name="Line 1844">
                  <a:extLst>
                    <a:ext uri="{FF2B5EF4-FFF2-40B4-BE49-F238E27FC236}">
                      <a16:creationId xmlns:a16="http://schemas.microsoft.com/office/drawing/2014/main" id="{FE0DD412-FE81-44E7-BE5B-E4776BFD36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88" name="Line 1845">
                  <a:extLst>
                    <a:ext uri="{FF2B5EF4-FFF2-40B4-BE49-F238E27FC236}">
                      <a16:creationId xmlns:a16="http://schemas.microsoft.com/office/drawing/2014/main" id="{A400FC11-6BA3-463F-A14A-5A93F4FF0E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64" name="Group 1846">
              <a:extLst>
                <a:ext uri="{FF2B5EF4-FFF2-40B4-BE49-F238E27FC236}">
                  <a16:creationId xmlns:a16="http://schemas.microsoft.com/office/drawing/2014/main" id="{0D54BA07-0EC5-401C-AD1F-5122F8EADF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07" y="239"/>
              <a:ext cx="144" cy="145"/>
              <a:chOff x="23" y="47"/>
              <a:chExt cx="144" cy="145"/>
            </a:xfrm>
          </p:grpSpPr>
          <p:grpSp>
            <p:nvGrpSpPr>
              <p:cNvPr id="5079" name="Group 1847">
                <a:extLst>
                  <a:ext uri="{FF2B5EF4-FFF2-40B4-BE49-F238E27FC236}">
                    <a16:creationId xmlns:a16="http://schemas.microsoft.com/office/drawing/2014/main" id="{FC6ADA5C-AE74-4858-94D7-F41B2CD18D6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083" name="Line 1848">
                  <a:extLst>
                    <a:ext uri="{FF2B5EF4-FFF2-40B4-BE49-F238E27FC236}">
                      <a16:creationId xmlns:a16="http://schemas.microsoft.com/office/drawing/2014/main" id="{D7B2CF5A-D348-419C-858A-FA68A2B39A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84" name="Line 1849">
                  <a:extLst>
                    <a:ext uri="{FF2B5EF4-FFF2-40B4-BE49-F238E27FC236}">
                      <a16:creationId xmlns:a16="http://schemas.microsoft.com/office/drawing/2014/main" id="{D7FE4076-3482-4F7F-9F72-0C8B6CFD39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080" name="Group 1850">
                <a:extLst>
                  <a:ext uri="{FF2B5EF4-FFF2-40B4-BE49-F238E27FC236}">
                    <a16:creationId xmlns:a16="http://schemas.microsoft.com/office/drawing/2014/main" id="{909D2302-B4D9-4097-9C33-338295EF92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081" name="Line 1851">
                  <a:extLst>
                    <a:ext uri="{FF2B5EF4-FFF2-40B4-BE49-F238E27FC236}">
                      <a16:creationId xmlns:a16="http://schemas.microsoft.com/office/drawing/2014/main" id="{4D63712B-95E6-40EC-ACC0-7E217B34EC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82" name="Line 1852">
                  <a:extLst>
                    <a:ext uri="{FF2B5EF4-FFF2-40B4-BE49-F238E27FC236}">
                      <a16:creationId xmlns:a16="http://schemas.microsoft.com/office/drawing/2014/main" id="{E63AB20A-D0D1-43E9-BB63-76E54F9569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65" name="Group 1853">
              <a:extLst>
                <a:ext uri="{FF2B5EF4-FFF2-40B4-BE49-F238E27FC236}">
                  <a16:creationId xmlns:a16="http://schemas.microsoft.com/office/drawing/2014/main" id="{03506DF1-2AAA-4634-AFEC-11952FA075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14" y="47"/>
              <a:ext cx="144" cy="145"/>
              <a:chOff x="23" y="47"/>
              <a:chExt cx="144" cy="145"/>
            </a:xfrm>
          </p:grpSpPr>
          <p:grpSp>
            <p:nvGrpSpPr>
              <p:cNvPr id="5073" name="Group 1854">
                <a:extLst>
                  <a:ext uri="{FF2B5EF4-FFF2-40B4-BE49-F238E27FC236}">
                    <a16:creationId xmlns:a16="http://schemas.microsoft.com/office/drawing/2014/main" id="{28E58DC3-BA71-4F6E-9DA0-19E70D3867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077" name="Line 1855">
                  <a:extLst>
                    <a:ext uri="{FF2B5EF4-FFF2-40B4-BE49-F238E27FC236}">
                      <a16:creationId xmlns:a16="http://schemas.microsoft.com/office/drawing/2014/main" id="{9F034BCB-AEB0-4C2D-8C90-AF35F1EAB1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78" name="Line 1856">
                  <a:extLst>
                    <a:ext uri="{FF2B5EF4-FFF2-40B4-BE49-F238E27FC236}">
                      <a16:creationId xmlns:a16="http://schemas.microsoft.com/office/drawing/2014/main" id="{171F3A02-8DD8-4EC7-A386-3DC5E3D039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074" name="Group 1857">
                <a:extLst>
                  <a:ext uri="{FF2B5EF4-FFF2-40B4-BE49-F238E27FC236}">
                    <a16:creationId xmlns:a16="http://schemas.microsoft.com/office/drawing/2014/main" id="{A07836ED-0BBA-4EB2-BD51-6B33A755F5F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075" name="Line 1858">
                  <a:extLst>
                    <a:ext uri="{FF2B5EF4-FFF2-40B4-BE49-F238E27FC236}">
                      <a16:creationId xmlns:a16="http://schemas.microsoft.com/office/drawing/2014/main" id="{02B4A603-F1B5-491B-9509-82E70F5A7D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76" name="Line 1859">
                  <a:extLst>
                    <a:ext uri="{FF2B5EF4-FFF2-40B4-BE49-F238E27FC236}">
                      <a16:creationId xmlns:a16="http://schemas.microsoft.com/office/drawing/2014/main" id="{F1E4DD65-DD0E-407C-A7EF-5F06D7B0D7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66" name="Group 1860">
              <a:extLst>
                <a:ext uri="{FF2B5EF4-FFF2-40B4-BE49-F238E27FC236}">
                  <a16:creationId xmlns:a16="http://schemas.microsoft.com/office/drawing/2014/main" id="{6E309F81-207F-430A-AD6D-697ABF2D68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23" y="239"/>
              <a:ext cx="144" cy="145"/>
              <a:chOff x="23" y="47"/>
              <a:chExt cx="144" cy="145"/>
            </a:xfrm>
          </p:grpSpPr>
          <p:grpSp>
            <p:nvGrpSpPr>
              <p:cNvPr id="5067" name="Group 1861">
                <a:extLst>
                  <a:ext uri="{FF2B5EF4-FFF2-40B4-BE49-F238E27FC236}">
                    <a16:creationId xmlns:a16="http://schemas.microsoft.com/office/drawing/2014/main" id="{D41F9DB8-12E7-4667-A421-93DEDE4E357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071" name="Line 1862">
                  <a:extLst>
                    <a:ext uri="{FF2B5EF4-FFF2-40B4-BE49-F238E27FC236}">
                      <a16:creationId xmlns:a16="http://schemas.microsoft.com/office/drawing/2014/main" id="{28541010-281A-48EA-BD1F-52C25790BA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72" name="Line 1863">
                  <a:extLst>
                    <a:ext uri="{FF2B5EF4-FFF2-40B4-BE49-F238E27FC236}">
                      <a16:creationId xmlns:a16="http://schemas.microsoft.com/office/drawing/2014/main" id="{641348EF-408D-4839-8F32-4020AC5357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068" name="Group 1864">
                <a:extLst>
                  <a:ext uri="{FF2B5EF4-FFF2-40B4-BE49-F238E27FC236}">
                    <a16:creationId xmlns:a16="http://schemas.microsoft.com/office/drawing/2014/main" id="{658C5C29-3BF2-4F9D-91BA-FB6F2B2B2FA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069" name="Line 1865">
                  <a:extLst>
                    <a:ext uri="{FF2B5EF4-FFF2-40B4-BE49-F238E27FC236}">
                      <a16:creationId xmlns:a16="http://schemas.microsoft.com/office/drawing/2014/main" id="{FB388BD2-B1A3-4914-BE46-B01196BD10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70" name="Line 1866">
                  <a:extLst>
                    <a:ext uri="{FF2B5EF4-FFF2-40B4-BE49-F238E27FC236}">
                      <a16:creationId xmlns:a16="http://schemas.microsoft.com/office/drawing/2014/main" id="{77439FC3-E9CC-46BB-B8E7-C62D650F86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342" name="Group 1867">
            <a:extLst>
              <a:ext uri="{FF2B5EF4-FFF2-40B4-BE49-F238E27FC236}">
                <a16:creationId xmlns:a16="http://schemas.microsoft.com/office/drawing/2014/main" id="{662F9E29-AF8A-4C4F-84EB-A13AF6FCAC3E}"/>
              </a:ext>
            </a:extLst>
          </p:cNvPr>
          <p:cNvGrpSpPr>
            <a:grpSpLocks/>
          </p:cNvGrpSpPr>
          <p:nvPr/>
        </p:nvGrpSpPr>
        <p:grpSpPr bwMode="auto">
          <a:xfrm>
            <a:off x="6421438" y="166688"/>
            <a:ext cx="1144587" cy="1147762"/>
            <a:chOff x="4054" y="45"/>
            <a:chExt cx="721" cy="723"/>
          </a:xfrm>
        </p:grpSpPr>
        <p:sp>
          <p:nvSpPr>
            <p:cNvPr id="4899" name="Rectangle 1868">
              <a:extLst>
                <a:ext uri="{FF2B5EF4-FFF2-40B4-BE49-F238E27FC236}">
                  <a16:creationId xmlns:a16="http://schemas.microsoft.com/office/drawing/2014/main" id="{6F98507E-E01D-4E58-A4E3-FD8D1FBFA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5" y="240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900" name="Rectangle 1869">
              <a:extLst>
                <a:ext uri="{FF2B5EF4-FFF2-40B4-BE49-F238E27FC236}">
                  <a16:creationId xmlns:a16="http://schemas.microsoft.com/office/drawing/2014/main" id="{1A3F75A4-9962-43E1-A261-205E647AC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5" y="432"/>
              <a:ext cx="144" cy="144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901" name="Rectangle 1870">
              <a:extLst>
                <a:ext uri="{FF2B5EF4-FFF2-40B4-BE49-F238E27FC236}">
                  <a16:creationId xmlns:a16="http://schemas.microsoft.com/office/drawing/2014/main" id="{F9C99A82-D814-422A-AE1C-9BE8E2F55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5" y="624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902" name="Rectangle 1871">
              <a:extLst>
                <a:ext uri="{FF2B5EF4-FFF2-40B4-BE49-F238E27FC236}">
                  <a16:creationId xmlns:a16="http://schemas.microsoft.com/office/drawing/2014/main" id="{581B7361-B53E-46ED-93F1-93A3F38A89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7" y="624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903" name="Rectangle 1872">
              <a:extLst>
                <a:ext uri="{FF2B5EF4-FFF2-40B4-BE49-F238E27FC236}">
                  <a16:creationId xmlns:a16="http://schemas.microsoft.com/office/drawing/2014/main" id="{417319DC-FEAB-42BD-980C-25CE84890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7" y="432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904" name="Rectangle 1873">
              <a:extLst>
                <a:ext uri="{FF2B5EF4-FFF2-40B4-BE49-F238E27FC236}">
                  <a16:creationId xmlns:a16="http://schemas.microsoft.com/office/drawing/2014/main" id="{F8FCBE78-EBC6-4DCE-8557-DC1ED65590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7" y="240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905" name="Rectangle 1874">
              <a:extLst>
                <a:ext uri="{FF2B5EF4-FFF2-40B4-BE49-F238E27FC236}">
                  <a16:creationId xmlns:a16="http://schemas.microsoft.com/office/drawing/2014/main" id="{684D5749-21BC-4BEE-9D3B-3B22667D8A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9" y="624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906" name="Rectangle 1875">
              <a:extLst>
                <a:ext uri="{FF2B5EF4-FFF2-40B4-BE49-F238E27FC236}">
                  <a16:creationId xmlns:a16="http://schemas.microsoft.com/office/drawing/2014/main" id="{961B7E15-61C0-42F5-87B5-217FD904A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9" y="432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907" name="Rectangle 1876">
              <a:extLst>
                <a:ext uri="{FF2B5EF4-FFF2-40B4-BE49-F238E27FC236}">
                  <a16:creationId xmlns:a16="http://schemas.microsoft.com/office/drawing/2014/main" id="{E93368DB-F12F-483B-98A1-3BF3539057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9" y="240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908" name="Rectangle 1877">
              <a:extLst>
                <a:ext uri="{FF2B5EF4-FFF2-40B4-BE49-F238E27FC236}">
                  <a16:creationId xmlns:a16="http://schemas.microsoft.com/office/drawing/2014/main" id="{003E9EE1-A84F-4D85-B2C2-0B63CB8A61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5" y="48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909" name="Rectangle 1878">
              <a:extLst>
                <a:ext uri="{FF2B5EF4-FFF2-40B4-BE49-F238E27FC236}">
                  <a16:creationId xmlns:a16="http://schemas.microsoft.com/office/drawing/2014/main" id="{AEFCE6D4-9D35-400B-9FFB-8A9F4C2ED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7" y="48"/>
              <a:ext cx="144" cy="144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910" name="Rectangle 1879">
              <a:extLst>
                <a:ext uri="{FF2B5EF4-FFF2-40B4-BE49-F238E27FC236}">
                  <a16:creationId xmlns:a16="http://schemas.microsoft.com/office/drawing/2014/main" id="{0395AE27-5CAF-4386-9668-BFA486C6D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9" y="48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911" name="Rectangle 1880">
              <a:extLst>
                <a:ext uri="{FF2B5EF4-FFF2-40B4-BE49-F238E27FC236}">
                  <a16:creationId xmlns:a16="http://schemas.microsoft.com/office/drawing/2014/main" id="{D1FF292C-6760-4447-B227-988626A20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1" y="624"/>
              <a:ext cx="144" cy="144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912" name="Rectangle 1881">
              <a:extLst>
                <a:ext uri="{FF2B5EF4-FFF2-40B4-BE49-F238E27FC236}">
                  <a16:creationId xmlns:a16="http://schemas.microsoft.com/office/drawing/2014/main" id="{3BDF4F70-C27C-4919-9539-D6485CC63F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1" y="432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913" name="Rectangle 1882">
              <a:extLst>
                <a:ext uri="{FF2B5EF4-FFF2-40B4-BE49-F238E27FC236}">
                  <a16:creationId xmlns:a16="http://schemas.microsoft.com/office/drawing/2014/main" id="{0416960C-E775-4CB8-A69B-5C130E68B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1" y="240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914" name="Rectangle 1883">
              <a:extLst>
                <a:ext uri="{FF2B5EF4-FFF2-40B4-BE49-F238E27FC236}">
                  <a16:creationId xmlns:a16="http://schemas.microsoft.com/office/drawing/2014/main" id="{C7B007EF-A883-484D-BB7D-05D5BCFCCA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1" y="48"/>
              <a:ext cx="144" cy="14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4915" name="Group 1884">
              <a:extLst>
                <a:ext uri="{FF2B5EF4-FFF2-40B4-BE49-F238E27FC236}">
                  <a16:creationId xmlns:a16="http://schemas.microsoft.com/office/drawing/2014/main" id="{AFD10370-EC8D-45DE-AC12-5150A9EAC5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55" y="431"/>
              <a:ext cx="144" cy="145"/>
              <a:chOff x="23" y="47"/>
              <a:chExt cx="144" cy="145"/>
            </a:xfrm>
          </p:grpSpPr>
          <p:grpSp>
            <p:nvGrpSpPr>
              <p:cNvPr id="5021" name="Group 1885">
                <a:extLst>
                  <a:ext uri="{FF2B5EF4-FFF2-40B4-BE49-F238E27FC236}">
                    <a16:creationId xmlns:a16="http://schemas.microsoft.com/office/drawing/2014/main" id="{F6A5990C-178A-49EB-86F4-17CC3E30B06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025" name="Line 1886">
                  <a:extLst>
                    <a:ext uri="{FF2B5EF4-FFF2-40B4-BE49-F238E27FC236}">
                      <a16:creationId xmlns:a16="http://schemas.microsoft.com/office/drawing/2014/main" id="{35BDEB80-9D80-4694-A155-B1EDD23D42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26" name="Line 1887">
                  <a:extLst>
                    <a:ext uri="{FF2B5EF4-FFF2-40B4-BE49-F238E27FC236}">
                      <a16:creationId xmlns:a16="http://schemas.microsoft.com/office/drawing/2014/main" id="{5D0465D8-C6AC-42B3-9A8E-5AE611B4EC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022" name="Group 1888">
                <a:extLst>
                  <a:ext uri="{FF2B5EF4-FFF2-40B4-BE49-F238E27FC236}">
                    <a16:creationId xmlns:a16="http://schemas.microsoft.com/office/drawing/2014/main" id="{1A1FFCDE-4DC8-42AB-AD6C-62858E499A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023" name="Line 1889">
                  <a:extLst>
                    <a:ext uri="{FF2B5EF4-FFF2-40B4-BE49-F238E27FC236}">
                      <a16:creationId xmlns:a16="http://schemas.microsoft.com/office/drawing/2014/main" id="{5A53EE9D-45E8-4315-BFA6-F08175EBE0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24" name="Line 1890">
                  <a:extLst>
                    <a:ext uri="{FF2B5EF4-FFF2-40B4-BE49-F238E27FC236}">
                      <a16:creationId xmlns:a16="http://schemas.microsoft.com/office/drawing/2014/main" id="{171AB4A4-F1B9-4B0B-8BBA-2FDFB8D78E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916" name="Group 1891">
              <a:extLst>
                <a:ext uri="{FF2B5EF4-FFF2-40B4-BE49-F238E27FC236}">
                  <a16:creationId xmlns:a16="http://schemas.microsoft.com/office/drawing/2014/main" id="{86A6763D-79D2-48C1-839B-A7EB2E0A05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47" y="45"/>
              <a:ext cx="144" cy="145"/>
              <a:chOff x="23" y="47"/>
              <a:chExt cx="144" cy="145"/>
            </a:xfrm>
          </p:grpSpPr>
          <p:grpSp>
            <p:nvGrpSpPr>
              <p:cNvPr id="5015" name="Group 1892">
                <a:extLst>
                  <a:ext uri="{FF2B5EF4-FFF2-40B4-BE49-F238E27FC236}">
                    <a16:creationId xmlns:a16="http://schemas.microsoft.com/office/drawing/2014/main" id="{1BF23F36-CE45-4766-8706-AEB07BF036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019" name="Line 1893">
                  <a:extLst>
                    <a:ext uri="{FF2B5EF4-FFF2-40B4-BE49-F238E27FC236}">
                      <a16:creationId xmlns:a16="http://schemas.microsoft.com/office/drawing/2014/main" id="{F88B274C-B7FC-43EE-8B42-E9B50D14CF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20" name="Line 1894">
                  <a:extLst>
                    <a:ext uri="{FF2B5EF4-FFF2-40B4-BE49-F238E27FC236}">
                      <a16:creationId xmlns:a16="http://schemas.microsoft.com/office/drawing/2014/main" id="{E85E9F03-768D-48F6-B00F-C50E0A4FD7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016" name="Group 1895">
                <a:extLst>
                  <a:ext uri="{FF2B5EF4-FFF2-40B4-BE49-F238E27FC236}">
                    <a16:creationId xmlns:a16="http://schemas.microsoft.com/office/drawing/2014/main" id="{F81CEAB3-CF40-478C-8699-1C2E9D533E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017" name="Line 1896">
                  <a:extLst>
                    <a:ext uri="{FF2B5EF4-FFF2-40B4-BE49-F238E27FC236}">
                      <a16:creationId xmlns:a16="http://schemas.microsoft.com/office/drawing/2014/main" id="{6C3A3A53-A435-4F22-9511-9A5C01001C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18" name="Line 1897">
                  <a:extLst>
                    <a:ext uri="{FF2B5EF4-FFF2-40B4-BE49-F238E27FC236}">
                      <a16:creationId xmlns:a16="http://schemas.microsoft.com/office/drawing/2014/main" id="{92879717-F955-425B-8F73-7583C39778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917" name="Group 1898">
              <a:extLst>
                <a:ext uri="{FF2B5EF4-FFF2-40B4-BE49-F238E27FC236}">
                  <a16:creationId xmlns:a16="http://schemas.microsoft.com/office/drawing/2014/main" id="{9D6421EB-2A58-4191-B9F4-1FF8600F87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31" y="621"/>
              <a:ext cx="144" cy="145"/>
              <a:chOff x="23" y="47"/>
              <a:chExt cx="144" cy="145"/>
            </a:xfrm>
          </p:grpSpPr>
          <p:grpSp>
            <p:nvGrpSpPr>
              <p:cNvPr id="5009" name="Group 1899">
                <a:extLst>
                  <a:ext uri="{FF2B5EF4-FFF2-40B4-BE49-F238E27FC236}">
                    <a16:creationId xmlns:a16="http://schemas.microsoft.com/office/drawing/2014/main" id="{7E74E334-8DBB-421D-84D9-FDE3681DA8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013" name="Line 1900">
                  <a:extLst>
                    <a:ext uri="{FF2B5EF4-FFF2-40B4-BE49-F238E27FC236}">
                      <a16:creationId xmlns:a16="http://schemas.microsoft.com/office/drawing/2014/main" id="{6143AE3C-8391-4B72-9DA8-88597B9CB4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14" name="Line 1901">
                  <a:extLst>
                    <a:ext uri="{FF2B5EF4-FFF2-40B4-BE49-F238E27FC236}">
                      <a16:creationId xmlns:a16="http://schemas.microsoft.com/office/drawing/2014/main" id="{01D894A4-EEDF-4E93-A907-8DEEEB3ABB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010" name="Group 1902">
                <a:extLst>
                  <a:ext uri="{FF2B5EF4-FFF2-40B4-BE49-F238E27FC236}">
                    <a16:creationId xmlns:a16="http://schemas.microsoft.com/office/drawing/2014/main" id="{0A480E05-67C1-443E-A986-5C69ADFD41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011" name="Line 1903">
                  <a:extLst>
                    <a:ext uri="{FF2B5EF4-FFF2-40B4-BE49-F238E27FC236}">
                      <a16:creationId xmlns:a16="http://schemas.microsoft.com/office/drawing/2014/main" id="{5858C01D-F9F9-4A38-B706-0E1CC19E69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12" name="Line 1904">
                  <a:extLst>
                    <a:ext uri="{FF2B5EF4-FFF2-40B4-BE49-F238E27FC236}">
                      <a16:creationId xmlns:a16="http://schemas.microsoft.com/office/drawing/2014/main" id="{198036C3-29F3-4959-A963-2C662766D8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918" name="Group 1905">
              <a:extLst>
                <a:ext uri="{FF2B5EF4-FFF2-40B4-BE49-F238E27FC236}">
                  <a16:creationId xmlns:a16="http://schemas.microsoft.com/office/drawing/2014/main" id="{F98B724E-836C-4A73-AB87-6FA7C8BEA2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55" y="239"/>
              <a:ext cx="144" cy="145"/>
              <a:chOff x="23" y="47"/>
              <a:chExt cx="144" cy="145"/>
            </a:xfrm>
          </p:grpSpPr>
          <p:grpSp>
            <p:nvGrpSpPr>
              <p:cNvPr id="5003" name="Group 1906">
                <a:extLst>
                  <a:ext uri="{FF2B5EF4-FFF2-40B4-BE49-F238E27FC236}">
                    <a16:creationId xmlns:a16="http://schemas.microsoft.com/office/drawing/2014/main" id="{D23C5848-1F96-4A13-9B57-7999D912CD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007" name="Line 1907">
                  <a:extLst>
                    <a:ext uri="{FF2B5EF4-FFF2-40B4-BE49-F238E27FC236}">
                      <a16:creationId xmlns:a16="http://schemas.microsoft.com/office/drawing/2014/main" id="{E268C5E3-4092-40C6-883F-B8A17BBE33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08" name="Line 1908">
                  <a:extLst>
                    <a:ext uri="{FF2B5EF4-FFF2-40B4-BE49-F238E27FC236}">
                      <a16:creationId xmlns:a16="http://schemas.microsoft.com/office/drawing/2014/main" id="{C6761E74-7B30-48D5-9F60-3FF29AAC49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004" name="Group 1909">
                <a:extLst>
                  <a:ext uri="{FF2B5EF4-FFF2-40B4-BE49-F238E27FC236}">
                    <a16:creationId xmlns:a16="http://schemas.microsoft.com/office/drawing/2014/main" id="{A054EDDD-DC3D-4F67-BE0B-B8C5BAB456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5005" name="Line 1910">
                  <a:extLst>
                    <a:ext uri="{FF2B5EF4-FFF2-40B4-BE49-F238E27FC236}">
                      <a16:creationId xmlns:a16="http://schemas.microsoft.com/office/drawing/2014/main" id="{B67F1064-B838-4EB5-94AE-DDFFE0CD05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06" name="Line 1911">
                  <a:extLst>
                    <a:ext uri="{FF2B5EF4-FFF2-40B4-BE49-F238E27FC236}">
                      <a16:creationId xmlns:a16="http://schemas.microsoft.com/office/drawing/2014/main" id="{ED0D9616-2A17-4612-A8D1-61EE16C7C5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919" name="Group 1912">
              <a:extLst>
                <a:ext uri="{FF2B5EF4-FFF2-40B4-BE49-F238E27FC236}">
                  <a16:creationId xmlns:a16="http://schemas.microsoft.com/office/drawing/2014/main" id="{8B4E459C-DF1D-45A7-BA18-55C572A7FD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46" y="623"/>
              <a:ext cx="144" cy="145"/>
              <a:chOff x="23" y="47"/>
              <a:chExt cx="144" cy="145"/>
            </a:xfrm>
          </p:grpSpPr>
          <p:grpSp>
            <p:nvGrpSpPr>
              <p:cNvPr id="4997" name="Group 1913">
                <a:extLst>
                  <a:ext uri="{FF2B5EF4-FFF2-40B4-BE49-F238E27FC236}">
                    <a16:creationId xmlns:a16="http://schemas.microsoft.com/office/drawing/2014/main" id="{4CDF7B46-41B4-4136-B5AC-84DF12FE498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5001" name="Line 1914">
                  <a:extLst>
                    <a:ext uri="{FF2B5EF4-FFF2-40B4-BE49-F238E27FC236}">
                      <a16:creationId xmlns:a16="http://schemas.microsoft.com/office/drawing/2014/main" id="{7B314DAD-BDA4-4F64-8C12-562158FC59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02" name="Line 1915">
                  <a:extLst>
                    <a:ext uri="{FF2B5EF4-FFF2-40B4-BE49-F238E27FC236}">
                      <a16:creationId xmlns:a16="http://schemas.microsoft.com/office/drawing/2014/main" id="{69FE9E3F-A14B-4C92-BAF0-B4B2BF4BF3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998" name="Group 1916">
                <a:extLst>
                  <a:ext uri="{FF2B5EF4-FFF2-40B4-BE49-F238E27FC236}">
                    <a16:creationId xmlns:a16="http://schemas.microsoft.com/office/drawing/2014/main" id="{D81E514F-D730-4448-B2EB-3F31515E48C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999" name="Line 1917">
                  <a:extLst>
                    <a:ext uri="{FF2B5EF4-FFF2-40B4-BE49-F238E27FC236}">
                      <a16:creationId xmlns:a16="http://schemas.microsoft.com/office/drawing/2014/main" id="{C07A7837-93FD-47E4-B6BE-4141A79FDE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000" name="Line 1918">
                  <a:extLst>
                    <a:ext uri="{FF2B5EF4-FFF2-40B4-BE49-F238E27FC236}">
                      <a16:creationId xmlns:a16="http://schemas.microsoft.com/office/drawing/2014/main" id="{0874E6AF-FAD1-4E7A-9967-5908EE8181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920" name="Group 1919">
              <a:extLst>
                <a:ext uri="{FF2B5EF4-FFF2-40B4-BE49-F238E27FC236}">
                  <a16:creationId xmlns:a16="http://schemas.microsoft.com/office/drawing/2014/main" id="{2BFFAB39-CA3D-411E-92F7-A982A58083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38" y="47"/>
              <a:ext cx="144" cy="145"/>
              <a:chOff x="23" y="47"/>
              <a:chExt cx="144" cy="145"/>
            </a:xfrm>
          </p:grpSpPr>
          <p:grpSp>
            <p:nvGrpSpPr>
              <p:cNvPr id="4991" name="Group 1920">
                <a:extLst>
                  <a:ext uri="{FF2B5EF4-FFF2-40B4-BE49-F238E27FC236}">
                    <a16:creationId xmlns:a16="http://schemas.microsoft.com/office/drawing/2014/main" id="{083E18A1-C782-44E1-823D-B15B33EA07C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995" name="Line 1921">
                  <a:extLst>
                    <a:ext uri="{FF2B5EF4-FFF2-40B4-BE49-F238E27FC236}">
                      <a16:creationId xmlns:a16="http://schemas.microsoft.com/office/drawing/2014/main" id="{4A6A6B24-708C-4490-9766-68FA6FD6C1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96" name="Line 1922">
                  <a:extLst>
                    <a:ext uri="{FF2B5EF4-FFF2-40B4-BE49-F238E27FC236}">
                      <a16:creationId xmlns:a16="http://schemas.microsoft.com/office/drawing/2014/main" id="{BCF348DA-C41A-4F8F-8EAC-331A87F72D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992" name="Group 1923">
                <a:extLst>
                  <a:ext uri="{FF2B5EF4-FFF2-40B4-BE49-F238E27FC236}">
                    <a16:creationId xmlns:a16="http://schemas.microsoft.com/office/drawing/2014/main" id="{814C1448-0900-4818-95EC-6A9517A894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993" name="Line 1924">
                  <a:extLst>
                    <a:ext uri="{FF2B5EF4-FFF2-40B4-BE49-F238E27FC236}">
                      <a16:creationId xmlns:a16="http://schemas.microsoft.com/office/drawing/2014/main" id="{0FF34D96-6EEF-493F-967C-8B2096C8F9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94" name="Line 1925">
                  <a:extLst>
                    <a:ext uri="{FF2B5EF4-FFF2-40B4-BE49-F238E27FC236}">
                      <a16:creationId xmlns:a16="http://schemas.microsoft.com/office/drawing/2014/main" id="{E406F527-C9E5-404B-AE5A-5B680CAFE7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921" name="Group 1926">
              <a:extLst>
                <a:ext uri="{FF2B5EF4-FFF2-40B4-BE49-F238E27FC236}">
                  <a16:creationId xmlns:a16="http://schemas.microsoft.com/office/drawing/2014/main" id="{AA5A623F-93F5-44B5-A688-3BEE3921B2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30" y="431"/>
              <a:ext cx="144" cy="145"/>
              <a:chOff x="23" y="47"/>
              <a:chExt cx="144" cy="145"/>
            </a:xfrm>
          </p:grpSpPr>
          <p:grpSp>
            <p:nvGrpSpPr>
              <p:cNvPr id="4985" name="Group 1927">
                <a:extLst>
                  <a:ext uri="{FF2B5EF4-FFF2-40B4-BE49-F238E27FC236}">
                    <a16:creationId xmlns:a16="http://schemas.microsoft.com/office/drawing/2014/main" id="{D2636F80-CB39-4BAA-A879-4AB873ED30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989" name="Line 1928">
                  <a:extLst>
                    <a:ext uri="{FF2B5EF4-FFF2-40B4-BE49-F238E27FC236}">
                      <a16:creationId xmlns:a16="http://schemas.microsoft.com/office/drawing/2014/main" id="{8FAFDD79-7129-4908-8E0F-7234761E95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90" name="Line 1929">
                  <a:extLst>
                    <a:ext uri="{FF2B5EF4-FFF2-40B4-BE49-F238E27FC236}">
                      <a16:creationId xmlns:a16="http://schemas.microsoft.com/office/drawing/2014/main" id="{E30FDC1C-8E82-480C-9679-4BCF3C23EA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986" name="Group 1930">
                <a:extLst>
                  <a:ext uri="{FF2B5EF4-FFF2-40B4-BE49-F238E27FC236}">
                    <a16:creationId xmlns:a16="http://schemas.microsoft.com/office/drawing/2014/main" id="{79262D5B-C4D7-4326-B807-781FF9B0D0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987" name="Line 1931">
                  <a:extLst>
                    <a:ext uri="{FF2B5EF4-FFF2-40B4-BE49-F238E27FC236}">
                      <a16:creationId xmlns:a16="http://schemas.microsoft.com/office/drawing/2014/main" id="{A2502C32-6AAD-441F-923A-03216C6D0B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88" name="Line 1932">
                  <a:extLst>
                    <a:ext uri="{FF2B5EF4-FFF2-40B4-BE49-F238E27FC236}">
                      <a16:creationId xmlns:a16="http://schemas.microsoft.com/office/drawing/2014/main" id="{F4F7E6C3-D872-4137-B0FF-7D698EE89A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922" name="Group 1933">
              <a:extLst>
                <a:ext uri="{FF2B5EF4-FFF2-40B4-BE49-F238E27FC236}">
                  <a16:creationId xmlns:a16="http://schemas.microsoft.com/office/drawing/2014/main" id="{6EF49F64-78F3-468C-A2D0-785B0EA78C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55" y="623"/>
              <a:ext cx="144" cy="145"/>
              <a:chOff x="23" y="47"/>
              <a:chExt cx="144" cy="145"/>
            </a:xfrm>
          </p:grpSpPr>
          <p:grpSp>
            <p:nvGrpSpPr>
              <p:cNvPr id="4979" name="Group 1934">
                <a:extLst>
                  <a:ext uri="{FF2B5EF4-FFF2-40B4-BE49-F238E27FC236}">
                    <a16:creationId xmlns:a16="http://schemas.microsoft.com/office/drawing/2014/main" id="{6D11EC5B-5AFC-4DEA-97F6-70256ED5030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983" name="Line 1935">
                  <a:extLst>
                    <a:ext uri="{FF2B5EF4-FFF2-40B4-BE49-F238E27FC236}">
                      <a16:creationId xmlns:a16="http://schemas.microsoft.com/office/drawing/2014/main" id="{7C961B88-D644-4F6C-8036-76847C57F6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84" name="Line 1936">
                  <a:extLst>
                    <a:ext uri="{FF2B5EF4-FFF2-40B4-BE49-F238E27FC236}">
                      <a16:creationId xmlns:a16="http://schemas.microsoft.com/office/drawing/2014/main" id="{B093F3BC-16C0-4D81-AB20-28A7511246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980" name="Group 1937">
                <a:extLst>
                  <a:ext uri="{FF2B5EF4-FFF2-40B4-BE49-F238E27FC236}">
                    <a16:creationId xmlns:a16="http://schemas.microsoft.com/office/drawing/2014/main" id="{1D04CA8B-06C7-40DB-AE4D-1A4F1EAC927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981" name="Line 1938">
                  <a:extLst>
                    <a:ext uri="{FF2B5EF4-FFF2-40B4-BE49-F238E27FC236}">
                      <a16:creationId xmlns:a16="http://schemas.microsoft.com/office/drawing/2014/main" id="{7DC17487-0522-4206-9C04-72E4BF8B6F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82" name="Line 1939">
                  <a:extLst>
                    <a:ext uri="{FF2B5EF4-FFF2-40B4-BE49-F238E27FC236}">
                      <a16:creationId xmlns:a16="http://schemas.microsoft.com/office/drawing/2014/main" id="{67D7A67F-3B44-41A1-A9DE-C01646281A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923" name="Group 1940">
              <a:extLst>
                <a:ext uri="{FF2B5EF4-FFF2-40B4-BE49-F238E27FC236}">
                  <a16:creationId xmlns:a16="http://schemas.microsoft.com/office/drawing/2014/main" id="{DDC61B58-4C49-4B25-A2DE-9D594CBAD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47" y="431"/>
              <a:ext cx="144" cy="145"/>
              <a:chOff x="23" y="47"/>
              <a:chExt cx="144" cy="145"/>
            </a:xfrm>
          </p:grpSpPr>
          <p:grpSp>
            <p:nvGrpSpPr>
              <p:cNvPr id="4973" name="Group 1941">
                <a:extLst>
                  <a:ext uri="{FF2B5EF4-FFF2-40B4-BE49-F238E27FC236}">
                    <a16:creationId xmlns:a16="http://schemas.microsoft.com/office/drawing/2014/main" id="{D8EE7907-3329-4104-98CD-69201D82A7B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977" name="Line 1942">
                  <a:extLst>
                    <a:ext uri="{FF2B5EF4-FFF2-40B4-BE49-F238E27FC236}">
                      <a16:creationId xmlns:a16="http://schemas.microsoft.com/office/drawing/2014/main" id="{A8544FF1-DDDE-47A4-A802-E7591E43DA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78" name="Line 1943">
                  <a:extLst>
                    <a:ext uri="{FF2B5EF4-FFF2-40B4-BE49-F238E27FC236}">
                      <a16:creationId xmlns:a16="http://schemas.microsoft.com/office/drawing/2014/main" id="{9461FAEA-039B-4772-9C94-E6245170BA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974" name="Group 1944">
                <a:extLst>
                  <a:ext uri="{FF2B5EF4-FFF2-40B4-BE49-F238E27FC236}">
                    <a16:creationId xmlns:a16="http://schemas.microsoft.com/office/drawing/2014/main" id="{1B80A188-8BF7-4D5D-82A9-008631468F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975" name="Line 1945">
                  <a:extLst>
                    <a:ext uri="{FF2B5EF4-FFF2-40B4-BE49-F238E27FC236}">
                      <a16:creationId xmlns:a16="http://schemas.microsoft.com/office/drawing/2014/main" id="{4DA79DB2-56D4-4EDA-8E92-29A460B034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76" name="Line 1946">
                  <a:extLst>
                    <a:ext uri="{FF2B5EF4-FFF2-40B4-BE49-F238E27FC236}">
                      <a16:creationId xmlns:a16="http://schemas.microsoft.com/office/drawing/2014/main" id="{2B968E5F-34B1-4775-B2A6-A45B1CE415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924" name="Group 1947">
              <a:extLst>
                <a:ext uri="{FF2B5EF4-FFF2-40B4-BE49-F238E27FC236}">
                  <a16:creationId xmlns:a16="http://schemas.microsoft.com/office/drawing/2014/main" id="{42CB73FD-D46B-4444-9CCE-728FAA0535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38" y="623"/>
              <a:ext cx="144" cy="145"/>
              <a:chOff x="23" y="47"/>
              <a:chExt cx="144" cy="145"/>
            </a:xfrm>
          </p:grpSpPr>
          <p:grpSp>
            <p:nvGrpSpPr>
              <p:cNvPr id="4967" name="Group 1948">
                <a:extLst>
                  <a:ext uri="{FF2B5EF4-FFF2-40B4-BE49-F238E27FC236}">
                    <a16:creationId xmlns:a16="http://schemas.microsoft.com/office/drawing/2014/main" id="{2AC1986A-11BC-4F0C-947E-0FD5F51C4D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971" name="Line 1949">
                  <a:extLst>
                    <a:ext uri="{FF2B5EF4-FFF2-40B4-BE49-F238E27FC236}">
                      <a16:creationId xmlns:a16="http://schemas.microsoft.com/office/drawing/2014/main" id="{1C67958D-3EAE-4F19-8798-2D9B8D06A3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72" name="Line 1950">
                  <a:extLst>
                    <a:ext uri="{FF2B5EF4-FFF2-40B4-BE49-F238E27FC236}">
                      <a16:creationId xmlns:a16="http://schemas.microsoft.com/office/drawing/2014/main" id="{5E110AB9-4862-4C55-8B7E-35753D22F4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968" name="Group 1951">
                <a:extLst>
                  <a:ext uri="{FF2B5EF4-FFF2-40B4-BE49-F238E27FC236}">
                    <a16:creationId xmlns:a16="http://schemas.microsoft.com/office/drawing/2014/main" id="{B24389E4-85B5-4DFA-BF2C-61A3456B92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969" name="Line 1952">
                  <a:extLst>
                    <a:ext uri="{FF2B5EF4-FFF2-40B4-BE49-F238E27FC236}">
                      <a16:creationId xmlns:a16="http://schemas.microsoft.com/office/drawing/2014/main" id="{AB5F0016-F20C-470D-BDFA-505C654615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70" name="Line 1953">
                  <a:extLst>
                    <a:ext uri="{FF2B5EF4-FFF2-40B4-BE49-F238E27FC236}">
                      <a16:creationId xmlns:a16="http://schemas.microsoft.com/office/drawing/2014/main" id="{504A7516-A794-40F7-9E94-B712AE62E0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925" name="Group 1954">
              <a:extLst>
                <a:ext uri="{FF2B5EF4-FFF2-40B4-BE49-F238E27FC236}">
                  <a16:creationId xmlns:a16="http://schemas.microsoft.com/office/drawing/2014/main" id="{5B080EA4-08E5-471E-AC8E-DB375FC7AA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39" y="431"/>
              <a:ext cx="144" cy="145"/>
              <a:chOff x="23" y="47"/>
              <a:chExt cx="144" cy="145"/>
            </a:xfrm>
          </p:grpSpPr>
          <p:grpSp>
            <p:nvGrpSpPr>
              <p:cNvPr id="4961" name="Group 1955">
                <a:extLst>
                  <a:ext uri="{FF2B5EF4-FFF2-40B4-BE49-F238E27FC236}">
                    <a16:creationId xmlns:a16="http://schemas.microsoft.com/office/drawing/2014/main" id="{9CAA1CE5-7F13-4DC5-AE0E-BFCCF2726F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965" name="Line 1956">
                  <a:extLst>
                    <a:ext uri="{FF2B5EF4-FFF2-40B4-BE49-F238E27FC236}">
                      <a16:creationId xmlns:a16="http://schemas.microsoft.com/office/drawing/2014/main" id="{2D2020ED-D70D-4AF3-B827-E3B889BA24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66" name="Line 1957">
                  <a:extLst>
                    <a:ext uri="{FF2B5EF4-FFF2-40B4-BE49-F238E27FC236}">
                      <a16:creationId xmlns:a16="http://schemas.microsoft.com/office/drawing/2014/main" id="{AD980B61-0617-4BAF-A51D-358B2FC805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962" name="Group 1958">
                <a:extLst>
                  <a:ext uri="{FF2B5EF4-FFF2-40B4-BE49-F238E27FC236}">
                    <a16:creationId xmlns:a16="http://schemas.microsoft.com/office/drawing/2014/main" id="{F618C78A-2E0F-4DF5-B88F-D0892CB14D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963" name="Line 1959">
                  <a:extLst>
                    <a:ext uri="{FF2B5EF4-FFF2-40B4-BE49-F238E27FC236}">
                      <a16:creationId xmlns:a16="http://schemas.microsoft.com/office/drawing/2014/main" id="{2CB819C7-7F60-4A2B-967B-FDAD6807C4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64" name="Line 1960">
                  <a:extLst>
                    <a:ext uri="{FF2B5EF4-FFF2-40B4-BE49-F238E27FC236}">
                      <a16:creationId xmlns:a16="http://schemas.microsoft.com/office/drawing/2014/main" id="{24899A36-B564-4DFF-8776-FAE3AAE62F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926" name="Group 1961">
              <a:extLst>
                <a:ext uri="{FF2B5EF4-FFF2-40B4-BE49-F238E27FC236}">
                  <a16:creationId xmlns:a16="http://schemas.microsoft.com/office/drawing/2014/main" id="{0E6F9862-5BE9-487B-A0FD-610104511E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30" y="47"/>
              <a:ext cx="144" cy="145"/>
              <a:chOff x="23" y="47"/>
              <a:chExt cx="144" cy="145"/>
            </a:xfrm>
          </p:grpSpPr>
          <p:grpSp>
            <p:nvGrpSpPr>
              <p:cNvPr id="4955" name="Group 1962">
                <a:extLst>
                  <a:ext uri="{FF2B5EF4-FFF2-40B4-BE49-F238E27FC236}">
                    <a16:creationId xmlns:a16="http://schemas.microsoft.com/office/drawing/2014/main" id="{0DFBCC11-F142-4721-BDEE-FF18AD9E5E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959" name="Line 1963">
                  <a:extLst>
                    <a:ext uri="{FF2B5EF4-FFF2-40B4-BE49-F238E27FC236}">
                      <a16:creationId xmlns:a16="http://schemas.microsoft.com/office/drawing/2014/main" id="{231BAA7C-4794-4011-AA33-F51D2288CD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60" name="Line 1964">
                  <a:extLst>
                    <a:ext uri="{FF2B5EF4-FFF2-40B4-BE49-F238E27FC236}">
                      <a16:creationId xmlns:a16="http://schemas.microsoft.com/office/drawing/2014/main" id="{342CBD5C-C359-428B-A2C4-F5B004A827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956" name="Group 1965">
                <a:extLst>
                  <a:ext uri="{FF2B5EF4-FFF2-40B4-BE49-F238E27FC236}">
                    <a16:creationId xmlns:a16="http://schemas.microsoft.com/office/drawing/2014/main" id="{59F415D5-C5FA-446E-A8A7-F2836CF873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957" name="Line 1966">
                  <a:extLst>
                    <a:ext uri="{FF2B5EF4-FFF2-40B4-BE49-F238E27FC236}">
                      <a16:creationId xmlns:a16="http://schemas.microsoft.com/office/drawing/2014/main" id="{237FF650-F3EB-4509-BFE6-5B0B9C4AA3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58" name="Line 1967">
                  <a:extLst>
                    <a:ext uri="{FF2B5EF4-FFF2-40B4-BE49-F238E27FC236}">
                      <a16:creationId xmlns:a16="http://schemas.microsoft.com/office/drawing/2014/main" id="{81D33449-126A-4B01-929D-61CA6A05B8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927" name="Group 1968">
              <a:extLst>
                <a:ext uri="{FF2B5EF4-FFF2-40B4-BE49-F238E27FC236}">
                  <a16:creationId xmlns:a16="http://schemas.microsoft.com/office/drawing/2014/main" id="{69FBCA6F-24E9-423F-B7D2-D6F90C938F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30" y="239"/>
              <a:ext cx="144" cy="145"/>
              <a:chOff x="23" y="47"/>
              <a:chExt cx="144" cy="145"/>
            </a:xfrm>
          </p:grpSpPr>
          <p:grpSp>
            <p:nvGrpSpPr>
              <p:cNvPr id="4949" name="Group 1969">
                <a:extLst>
                  <a:ext uri="{FF2B5EF4-FFF2-40B4-BE49-F238E27FC236}">
                    <a16:creationId xmlns:a16="http://schemas.microsoft.com/office/drawing/2014/main" id="{70A1AC7B-97C9-43FB-B525-F9A4A87BE5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953" name="Line 1970">
                  <a:extLst>
                    <a:ext uri="{FF2B5EF4-FFF2-40B4-BE49-F238E27FC236}">
                      <a16:creationId xmlns:a16="http://schemas.microsoft.com/office/drawing/2014/main" id="{EF9F70F4-D576-4AC0-82A4-EE69C1222A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54" name="Line 1971">
                  <a:extLst>
                    <a:ext uri="{FF2B5EF4-FFF2-40B4-BE49-F238E27FC236}">
                      <a16:creationId xmlns:a16="http://schemas.microsoft.com/office/drawing/2014/main" id="{3B44CC16-EBA8-433A-8F98-6252118F7C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950" name="Group 1972">
                <a:extLst>
                  <a:ext uri="{FF2B5EF4-FFF2-40B4-BE49-F238E27FC236}">
                    <a16:creationId xmlns:a16="http://schemas.microsoft.com/office/drawing/2014/main" id="{D2B790F7-FEB8-4B6D-8F50-98C873124A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951" name="Line 1973">
                  <a:extLst>
                    <a:ext uri="{FF2B5EF4-FFF2-40B4-BE49-F238E27FC236}">
                      <a16:creationId xmlns:a16="http://schemas.microsoft.com/office/drawing/2014/main" id="{65E9E76A-1347-4D54-BE4D-23CA0A24EC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52" name="Line 1974">
                  <a:extLst>
                    <a:ext uri="{FF2B5EF4-FFF2-40B4-BE49-F238E27FC236}">
                      <a16:creationId xmlns:a16="http://schemas.microsoft.com/office/drawing/2014/main" id="{2205CD9C-C8C2-485E-AC17-77C2FDEC98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928" name="Group 1975">
              <a:extLst>
                <a:ext uri="{FF2B5EF4-FFF2-40B4-BE49-F238E27FC236}">
                  <a16:creationId xmlns:a16="http://schemas.microsoft.com/office/drawing/2014/main" id="{1606EF1B-1022-495A-BB95-03650E8717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38" y="239"/>
              <a:ext cx="144" cy="145"/>
              <a:chOff x="23" y="47"/>
              <a:chExt cx="144" cy="145"/>
            </a:xfrm>
          </p:grpSpPr>
          <p:grpSp>
            <p:nvGrpSpPr>
              <p:cNvPr id="4943" name="Group 1976">
                <a:extLst>
                  <a:ext uri="{FF2B5EF4-FFF2-40B4-BE49-F238E27FC236}">
                    <a16:creationId xmlns:a16="http://schemas.microsoft.com/office/drawing/2014/main" id="{C4FB2AAD-8519-4760-BB15-095D2299BC2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947" name="Line 1977">
                  <a:extLst>
                    <a:ext uri="{FF2B5EF4-FFF2-40B4-BE49-F238E27FC236}">
                      <a16:creationId xmlns:a16="http://schemas.microsoft.com/office/drawing/2014/main" id="{41B252C2-0036-44F7-B054-BD05A6BAC1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48" name="Line 1978">
                  <a:extLst>
                    <a:ext uri="{FF2B5EF4-FFF2-40B4-BE49-F238E27FC236}">
                      <a16:creationId xmlns:a16="http://schemas.microsoft.com/office/drawing/2014/main" id="{C9C087E9-B16C-4CD5-86B0-B0647DC342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944" name="Group 1979">
                <a:extLst>
                  <a:ext uri="{FF2B5EF4-FFF2-40B4-BE49-F238E27FC236}">
                    <a16:creationId xmlns:a16="http://schemas.microsoft.com/office/drawing/2014/main" id="{2AB0FBAF-9AE0-4563-B50E-CD3E950C43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945" name="Line 1980">
                  <a:extLst>
                    <a:ext uri="{FF2B5EF4-FFF2-40B4-BE49-F238E27FC236}">
                      <a16:creationId xmlns:a16="http://schemas.microsoft.com/office/drawing/2014/main" id="{E7DAAE2B-C7BB-4106-8B85-C3AD39EF23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46" name="Line 1981">
                  <a:extLst>
                    <a:ext uri="{FF2B5EF4-FFF2-40B4-BE49-F238E27FC236}">
                      <a16:creationId xmlns:a16="http://schemas.microsoft.com/office/drawing/2014/main" id="{EBFCAF02-6750-465A-B7E4-E29559068F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929" name="Group 1982">
              <a:extLst>
                <a:ext uri="{FF2B5EF4-FFF2-40B4-BE49-F238E27FC236}">
                  <a16:creationId xmlns:a16="http://schemas.microsoft.com/office/drawing/2014/main" id="{265F579C-C7C4-4C31-A156-518A3A0A33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46" y="239"/>
              <a:ext cx="144" cy="145"/>
              <a:chOff x="23" y="47"/>
              <a:chExt cx="144" cy="145"/>
            </a:xfrm>
          </p:grpSpPr>
          <p:grpSp>
            <p:nvGrpSpPr>
              <p:cNvPr id="4937" name="Group 1983">
                <a:extLst>
                  <a:ext uri="{FF2B5EF4-FFF2-40B4-BE49-F238E27FC236}">
                    <a16:creationId xmlns:a16="http://schemas.microsoft.com/office/drawing/2014/main" id="{32D47636-CC2C-46F1-8857-F7D4DE9D50C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941" name="Line 1984">
                  <a:extLst>
                    <a:ext uri="{FF2B5EF4-FFF2-40B4-BE49-F238E27FC236}">
                      <a16:creationId xmlns:a16="http://schemas.microsoft.com/office/drawing/2014/main" id="{4CFC2098-28BB-4020-98CD-D66AC0BC0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42" name="Line 1985">
                  <a:extLst>
                    <a:ext uri="{FF2B5EF4-FFF2-40B4-BE49-F238E27FC236}">
                      <a16:creationId xmlns:a16="http://schemas.microsoft.com/office/drawing/2014/main" id="{FE9FEE90-4E29-4F60-AA5E-ADE9475FA3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938" name="Group 1986">
                <a:extLst>
                  <a:ext uri="{FF2B5EF4-FFF2-40B4-BE49-F238E27FC236}">
                    <a16:creationId xmlns:a16="http://schemas.microsoft.com/office/drawing/2014/main" id="{B2667184-2E65-4165-BF92-0F317A472B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939" name="Line 1987">
                  <a:extLst>
                    <a:ext uri="{FF2B5EF4-FFF2-40B4-BE49-F238E27FC236}">
                      <a16:creationId xmlns:a16="http://schemas.microsoft.com/office/drawing/2014/main" id="{E9CEE687-6135-4CCA-B72E-97CCCCA617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40" name="Line 1988">
                  <a:extLst>
                    <a:ext uri="{FF2B5EF4-FFF2-40B4-BE49-F238E27FC236}">
                      <a16:creationId xmlns:a16="http://schemas.microsoft.com/office/drawing/2014/main" id="{9260F934-04A5-4E33-99F1-32E960AD25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930" name="Group 1989">
              <a:extLst>
                <a:ext uri="{FF2B5EF4-FFF2-40B4-BE49-F238E27FC236}">
                  <a16:creationId xmlns:a16="http://schemas.microsoft.com/office/drawing/2014/main" id="{3668602F-FCA2-4E5D-8AEC-179261961F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54" y="47"/>
              <a:ext cx="144" cy="145"/>
              <a:chOff x="23" y="47"/>
              <a:chExt cx="144" cy="145"/>
            </a:xfrm>
          </p:grpSpPr>
          <p:grpSp>
            <p:nvGrpSpPr>
              <p:cNvPr id="4931" name="Group 1990">
                <a:extLst>
                  <a:ext uri="{FF2B5EF4-FFF2-40B4-BE49-F238E27FC236}">
                    <a16:creationId xmlns:a16="http://schemas.microsoft.com/office/drawing/2014/main" id="{D755EFEF-65F8-4951-BF6E-CE186DE0A26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935" name="Line 1991">
                  <a:extLst>
                    <a:ext uri="{FF2B5EF4-FFF2-40B4-BE49-F238E27FC236}">
                      <a16:creationId xmlns:a16="http://schemas.microsoft.com/office/drawing/2014/main" id="{7DC86C23-A29C-4D49-A496-5AA14756AD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36" name="Line 1992">
                  <a:extLst>
                    <a:ext uri="{FF2B5EF4-FFF2-40B4-BE49-F238E27FC236}">
                      <a16:creationId xmlns:a16="http://schemas.microsoft.com/office/drawing/2014/main" id="{345B1224-3DB0-48E5-87BD-1CE8FE0F92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932" name="Group 1993">
                <a:extLst>
                  <a:ext uri="{FF2B5EF4-FFF2-40B4-BE49-F238E27FC236}">
                    <a16:creationId xmlns:a16="http://schemas.microsoft.com/office/drawing/2014/main" id="{13F1F00B-38EE-437C-AEA7-88187AA3C7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933" name="Line 1994">
                  <a:extLst>
                    <a:ext uri="{FF2B5EF4-FFF2-40B4-BE49-F238E27FC236}">
                      <a16:creationId xmlns:a16="http://schemas.microsoft.com/office/drawing/2014/main" id="{9056DF39-0935-4421-AD2B-F5A091D2A8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934" name="Line 1995">
                  <a:extLst>
                    <a:ext uri="{FF2B5EF4-FFF2-40B4-BE49-F238E27FC236}">
                      <a16:creationId xmlns:a16="http://schemas.microsoft.com/office/drawing/2014/main" id="{5999379D-25C1-41AB-A1CE-76F26CEB56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343" name="Group 1997">
            <a:extLst>
              <a:ext uri="{FF2B5EF4-FFF2-40B4-BE49-F238E27FC236}">
                <a16:creationId xmlns:a16="http://schemas.microsoft.com/office/drawing/2014/main" id="{9CF67BE7-22A9-4EFE-BE9B-96FECE86EF3B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5946775"/>
            <a:ext cx="228600" cy="230188"/>
            <a:chOff x="23" y="47"/>
            <a:chExt cx="144" cy="145"/>
          </a:xfrm>
        </p:grpSpPr>
        <p:grpSp>
          <p:nvGrpSpPr>
            <p:cNvPr id="4893" name="Group 1998">
              <a:extLst>
                <a:ext uri="{FF2B5EF4-FFF2-40B4-BE49-F238E27FC236}">
                  <a16:creationId xmlns:a16="http://schemas.microsoft.com/office/drawing/2014/main" id="{DF550327-5B91-40D0-8FEC-7262C7AD2B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897" name="Line 1999">
                <a:extLst>
                  <a:ext uri="{FF2B5EF4-FFF2-40B4-BE49-F238E27FC236}">
                    <a16:creationId xmlns:a16="http://schemas.microsoft.com/office/drawing/2014/main" id="{85331CA1-A2F8-467F-9A42-3C08E4C364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98" name="Line 2000">
                <a:extLst>
                  <a:ext uri="{FF2B5EF4-FFF2-40B4-BE49-F238E27FC236}">
                    <a16:creationId xmlns:a16="http://schemas.microsoft.com/office/drawing/2014/main" id="{CEB3F312-061E-47BB-978A-3D2E367B71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94" name="Group 2001">
              <a:extLst>
                <a:ext uri="{FF2B5EF4-FFF2-40B4-BE49-F238E27FC236}">
                  <a16:creationId xmlns:a16="http://schemas.microsoft.com/office/drawing/2014/main" id="{CA05D22F-7DD9-438D-9B09-32070479AF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895" name="Line 2002">
                <a:extLst>
                  <a:ext uri="{FF2B5EF4-FFF2-40B4-BE49-F238E27FC236}">
                    <a16:creationId xmlns:a16="http://schemas.microsoft.com/office/drawing/2014/main" id="{C13EF4E4-E863-4938-BA55-BDD9B28BB4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96" name="Line 2003">
                <a:extLst>
                  <a:ext uri="{FF2B5EF4-FFF2-40B4-BE49-F238E27FC236}">
                    <a16:creationId xmlns:a16="http://schemas.microsoft.com/office/drawing/2014/main" id="{D13931ED-884E-4374-85BB-33F68194E2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44" name="Group 2004">
            <a:extLst>
              <a:ext uri="{FF2B5EF4-FFF2-40B4-BE49-F238E27FC236}">
                <a16:creationId xmlns:a16="http://schemas.microsoft.com/office/drawing/2014/main" id="{C502E559-5A75-42DC-B49F-55F5BED2CD68}"/>
              </a:ext>
            </a:extLst>
          </p:cNvPr>
          <p:cNvGrpSpPr>
            <a:grpSpLocks/>
          </p:cNvGrpSpPr>
          <p:nvPr/>
        </p:nvGrpSpPr>
        <p:grpSpPr bwMode="auto">
          <a:xfrm>
            <a:off x="942975" y="6251575"/>
            <a:ext cx="228600" cy="230188"/>
            <a:chOff x="23" y="47"/>
            <a:chExt cx="144" cy="145"/>
          </a:xfrm>
        </p:grpSpPr>
        <p:grpSp>
          <p:nvGrpSpPr>
            <p:cNvPr id="4887" name="Group 2005">
              <a:extLst>
                <a:ext uri="{FF2B5EF4-FFF2-40B4-BE49-F238E27FC236}">
                  <a16:creationId xmlns:a16="http://schemas.microsoft.com/office/drawing/2014/main" id="{78CB461A-95A6-4341-BDF5-A080008F72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891" name="Line 2006">
                <a:extLst>
                  <a:ext uri="{FF2B5EF4-FFF2-40B4-BE49-F238E27FC236}">
                    <a16:creationId xmlns:a16="http://schemas.microsoft.com/office/drawing/2014/main" id="{D5E73822-6019-4D6E-9E35-AFDE09DA1C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92" name="Line 2007">
                <a:extLst>
                  <a:ext uri="{FF2B5EF4-FFF2-40B4-BE49-F238E27FC236}">
                    <a16:creationId xmlns:a16="http://schemas.microsoft.com/office/drawing/2014/main" id="{C8A32ED4-D66E-451C-A39D-25F74922E5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88" name="Group 2008">
              <a:extLst>
                <a:ext uri="{FF2B5EF4-FFF2-40B4-BE49-F238E27FC236}">
                  <a16:creationId xmlns:a16="http://schemas.microsoft.com/office/drawing/2014/main" id="{768D0724-ABA1-413B-99B1-FCCCCF9BE0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889" name="Line 2009">
                <a:extLst>
                  <a:ext uri="{FF2B5EF4-FFF2-40B4-BE49-F238E27FC236}">
                    <a16:creationId xmlns:a16="http://schemas.microsoft.com/office/drawing/2014/main" id="{148FF539-50B8-43F7-B2E6-F921052431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90" name="Line 2010">
                <a:extLst>
                  <a:ext uri="{FF2B5EF4-FFF2-40B4-BE49-F238E27FC236}">
                    <a16:creationId xmlns:a16="http://schemas.microsoft.com/office/drawing/2014/main" id="{C9305D84-CB19-4A82-A041-E5B00608CC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45" name="Group 2011">
            <a:extLst>
              <a:ext uri="{FF2B5EF4-FFF2-40B4-BE49-F238E27FC236}">
                <a16:creationId xmlns:a16="http://schemas.microsoft.com/office/drawing/2014/main" id="{782A4A2B-5F66-416D-87AA-F93974ADA284}"/>
              </a:ext>
            </a:extLst>
          </p:cNvPr>
          <p:cNvGrpSpPr>
            <a:grpSpLocks/>
          </p:cNvGrpSpPr>
          <p:nvPr/>
        </p:nvGrpSpPr>
        <p:grpSpPr bwMode="auto">
          <a:xfrm>
            <a:off x="1552575" y="5946775"/>
            <a:ext cx="228600" cy="230188"/>
            <a:chOff x="23" y="47"/>
            <a:chExt cx="144" cy="145"/>
          </a:xfrm>
        </p:grpSpPr>
        <p:grpSp>
          <p:nvGrpSpPr>
            <p:cNvPr id="4881" name="Group 2012">
              <a:extLst>
                <a:ext uri="{FF2B5EF4-FFF2-40B4-BE49-F238E27FC236}">
                  <a16:creationId xmlns:a16="http://schemas.microsoft.com/office/drawing/2014/main" id="{5258384B-5306-472D-9F96-7F90F3ADB8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885" name="Line 2013">
                <a:extLst>
                  <a:ext uri="{FF2B5EF4-FFF2-40B4-BE49-F238E27FC236}">
                    <a16:creationId xmlns:a16="http://schemas.microsoft.com/office/drawing/2014/main" id="{AE16AFE8-37CB-42E0-B6D3-5211907FB0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86" name="Line 2014">
                <a:extLst>
                  <a:ext uri="{FF2B5EF4-FFF2-40B4-BE49-F238E27FC236}">
                    <a16:creationId xmlns:a16="http://schemas.microsoft.com/office/drawing/2014/main" id="{CFEBC861-B3DF-4138-811F-ED875EEACA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82" name="Group 2015">
              <a:extLst>
                <a:ext uri="{FF2B5EF4-FFF2-40B4-BE49-F238E27FC236}">
                  <a16:creationId xmlns:a16="http://schemas.microsoft.com/office/drawing/2014/main" id="{8D9CBABE-A77D-4FD8-9725-CD4A494696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883" name="Line 2016">
                <a:extLst>
                  <a:ext uri="{FF2B5EF4-FFF2-40B4-BE49-F238E27FC236}">
                    <a16:creationId xmlns:a16="http://schemas.microsoft.com/office/drawing/2014/main" id="{4E4CC04B-B1D1-4FC8-92B7-1A41038CAF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84" name="Line 2017">
                <a:extLst>
                  <a:ext uri="{FF2B5EF4-FFF2-40B4-BE49-F238E27FC236}">
                    <a16:creationId xmlns:a16="http://schemas.microsoft.com/office/drawing/2014/main" id="{E9425163-1FAA-4A5C-87EB-836A6716C3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46" name="Group 2018">
            <a:extLst>
              <a:ext uri="{FF2B5EF4-FFF2-40B4-BE49-F238E27FC236}">
                <a16:creationId xmlns:a16="http://schemas.microsoft.com/office/drawing/2014/main" id="{DED217D7-B1D1-4D89-B73C-5B016214DC66}"/>
              </a:ext>
            </a:extLst>
          </p:cNvPr>
          <p:cNvGrpSpPr>
            <a:grpSpLocks/>
          </p:cNvGrpSpPr>
          <p:nvPr/>
        </p:nvGrpSpPr>
        <p:grpSpPr bwMode="auto">
          <a:xfrm>
            <a:off x="2466975" y="6251575"/>
            <a:ext cx="228600" cy="230188"/>
            <a:chOff x="23" y="47"/>
            <a:chExt cx="144" cy="145"/>
          </a:xfrm>
        </p:grpSpPr>
        <p:grpSp>
          <p:nvGrpSpPr>
            <p:cNvPr id="4875" name="Group 2019">
              <a:extLst>
                <a:ext uri="{FF2B5EF4-FFF2-40B4-BE49-F238E27FC236}">
                  <a16:creationId xmlns:a16="http://schemas.microsoft.com/office/drawing/2014/main" id="{7EBAF813-8EB2-4687-8275-15E16F1D0C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879" name="Line 2020">
                <a:extLst>
                  <a:ext uri="{FF2B5EF4-FFF2-40B4-BE49-F238E27FC236}">
                    <a16:creationId xmlns:a16="http://schemas.microsoft.com/office/drawing/2014/main" id="{56021E1C-75B6-4372-9FFD-C7C2BEC353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80" name="Line 2021">
                <a:extLst>
                  <a:ext uri="{FF2B5EF4-FFF2-40B4-BE49-F238E27FC236}">
                    <a16:creationId xmlns:a16="http://schemas.microsoft.com/office/drawing/2014/main" id="{439D07E7-B329-4627-B318-4AD2B89C16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76" name="Group 2022">
              <a:extLst>
                <a:ext uri="{FF2B5EF4-FFF2-40B4-BE49-F238E27FC236}">
                  <a16:creationId xmlns:a16="http://schemas.microsoft.com/office/drawing/2014/main" id="{1FF07EC8-3478-440B-B48B-73DDE9FF09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877" name="Line 2023">
                <a:extLst>
                  <a:ext uri="{FF2B5EF4-FFF2-40B4-BE49-F238E27FC236}">
                    <a16:creationId xmlns:a16="http://schemas.microsoft.com/office/drawing/2014/main" id="{5FA2C5EF-F546-4D29-881E-090D5A467B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78" name="Line 2024">
                <a:extLst>
                  <a:ext uri="{FF2B5EF4-FFF2-40B4-BE49-F238E27FC236}">
                    <a16:creationId xmlns:a16="http://schemas.microsoft.com/office/drawing/2014/main" id="{1D407CA6-D966-4257-8836-F8E14A7FDE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47" name="Group 2025">
            <a:extLst>
              <a:ext uri="{FF2B5EF4-FFF2-40B4-BE49-F238E27FC236}">
                <a16:creationId xmlns:a16="http://schemas.microsoft.com/office/drawing/2014/main" id="{47F58DD9-C902-4C2E-A5F7-2831B3554B78}"/>
              </a:ext>
            </a:extLst>
          </p:cNvPr>
          <p:cNvGrpSpPr>
            <a:grpSpLocks/>
          </p:cNvGrpSpPr>
          <p:nvPr/>
        </p:nvGrpSpPr>
        <p:grpSpPr bwMode="auto">
          <a:xfrm>
            <a:off x="3076575" y="5946775"/>
            <a:ext cx="228600" cy="230188"/>
            <a:chOff x="23" y="47"/>
            <a:chExt cx="144" cy="145"/>
          </a:xfrm>
        </p:grpSpPr>
        <p:grpSp>
          <p:nvGrpSpPr>
            <p:cNvPr id="4869" name="Group 2026">
              <a:extLst>
                <a:ext uri="{FF2B5EF4-FFF2-40B4-BE49-F238E27FC236}">
                  <a16:creationId xmlns:a16="http://schemas.microsoft.com/office/drawing/2014/main" id="{B608303E-DDB7-4ADA-ADD4-D1C3B02C18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873" name="Line 2027">
                <a:extLst>
                  <a:ext uri="{FF2B5EF4-FFF2-40B4-BE49-F238E27FC236}">
                    <a16:creationId xmlns:a16="http://schemas.microsoft.com/office/drawing/2014/main" id="{DA5410B8-CC4C-409D-9C22-2EF0DFB831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74" name="Line 2028">
                <a:extLst>
                  <a:ext uri="{FF2B5EF4-FFF2-40B4-BE49-F238E27FC236}">
                    <a16:creationId xmlns:a16="http://schemas.microsoft.com/office/drawing/2014/main" id="{38B1E217-667E-4577-999C-C221DA3771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70" name="Group 2029">
              <a:extLst>
                <a:ext uri="{FF2B5EF4-FFF2-40B4-BE49-F238E27FC236}">
                  <a16:creationId xmlns:a16="http://schemas.microsoft.com/office/drawing/2014/main" id="{BD0F8E59-C2C5-4332-8641-E729DA3493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871" name="Line 2030">
                <a:extLst>
                  <a:ext uri="{FF2B5EF4-FFF2-40B4-BE49-F238E27FC236}">
                    <a16:creationId xmlns:a16="http://schemas.microsoft.com/office/drawing/2014/main" id="{0D2ED9F8-C072-47AC-A0BF-5FCB8D6265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72" name="Line 2031">
                <a:extLst>
                  <a:ext uri="{FF2B5EF4-FFF2-40B4-BE49-F238E27FC236}">
                    <a16:creationId xmlns:a16="http://schemas.microsoft.com/office/drawing/2014/main" id="{7FA67154-1E84-4D33-8B7C-14087AC6B3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48" name="Group 2032">
            <a:extLst>
              <a:ext uri="{FF2B5EF4-FFF2-40B4-BE49-F238E27FC236}">
                <a16:creationId xmlns:a16="http://schemas.microsoft.com/office/drawing/2014/main" id="{B8F89F79-BAE8-4A1A-85C7-4454F0AB0A21}"/>
              </a:ext>
            </a:extLst>
          </p:cNvPr>
          <p:cNvGrpSpPr>
            <a:grpSpLocks/>
          </p:cNvGrpSpPr>
          <p:nvPr/>
        </p:nvGrpSpPr>
        <p:grpSpPr bwMode="auto">
          <a:xfrm>
            <a:off x="3990975" y="6251575"/>
            <a:ext cx="228600" cy="230188"/>
            <a:chOff x="23" y="47"/>
            <a:chExt cx="144" cy="145"/>
          </a:xfrm>
        </p:grpSpPr>
        <p:grpSp>
          <p:nvGrpSpPr>
            <p:cNvPr id="4863" name="Group 2033">
              <a:extLst>
                <a:ext uri="{FF2B5EF4-FFF2-40B4-BE49-F238E27FC236}">
                  <a16:creationId xmlns:a16="http://schemas.microsoft.com/office/drawing/2014/main" id="{93AB51CA-E6B2-432C-97B5-5FDCFD74D7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867" name="Line 2034">
                <a:extLst>
                  <a:ext uri="{FF2B5EF4-FFF2-40B4-BE49-F238E27FC236}">
                    <a16:creationId xmlns:a16="http://schemas.microsoft.com/office/drawing/2014/main" id="{A04A9F26-087A-42EC-B769-C72CEA2863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68" name="Line 2035">
                <a:extLst>
                  <a:ext uri="{FF2B5EF4-FFF2-40B4-BE49-F238E27FC236}">
                    <a16:creationId xmlns:a16="http://schemas.microsoft.com/office/drawing/2014/main" id="{1DD7F50C-F7B9-4FDE-9E13-F229355132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64" name="Group 2036">
              <a:extLst>
                <a:ext uri="{FF2B5EF4-FFF2-40B4-BE49-F238E27FC236}">
                  <a16:creationId xmlns:a16="http://schemas.microsoft.com/office/drawing/2014/main" id="{6B2D4F8D-8AE4-42D8-AF85-0FB205F2D6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865" name="Line 2037">
                <a:extLst>
                  <a:ext uri="{FF2B5EF4-FFF2-40B4-BE49-F238E27FC236}">
                    <a16:creationId xmlns:a16="http://schemas.microsoft.com/office/drawing/2014/main" id="{CC2B045C-5778-41E4-8EF2-A63D48AACE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66" name="Line 2038">
                <a:extLst>
                  <a:ext uri="{FF2B5EF4-FFF2-40B4-BE49-F238E27FC236}">
                    <a16:creationId xmlns:a16="http://schemas.microsoft.com/office/drawing/2014/main" id="{F854F345-3F9F-4775-8F23-0DD95E8F36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49" name="Group 2039">
            <a:extLst>
              <a:ext uri="{FF2B5EF4-FFF2-40B4-BE49-F238E27FC236}">
                <a16:creationId xmlns:a16="http://schemas.microsoft.com/office/drawing/2014/main" id="{0595220C-23F2-4C5B-ABDE-6217BB85C6BA}"/>
              </a:ext>
            </a:extLst>
          </p:cNvPr>
          <p:cNvGrpSpPr>
            <a:grpSpLocks/>
          </p:cNvGrpSpPr>
          <p:nvPr/>
        </p:nvGrpSpPr>
        <p:grpSpPr bwMode="auto">
          <a:xfrm>
            <a:off x="4600575" y="5946775"/>
            <a:ext cx="228600" cy="230188"/>
            <a:chOff x="23" y="47"/>
            <a:chExt cx="144" cy="145"/>
          </a:xfrm>
        </p:grpSpPr>
        <p:grpSp>
          <p:nvGrpSpPr>
            <p:cNvPr id="4857" name="Group 2040">
              <a:extLst>
                <a:ext uri="{FF2B5EF4-FFF2-40B4-BE49-F238E27FC236}">
                  <a16:creationId xmlns:a16="http://schemas.microsoft.com/office/drawing/2014/main" id="{9919369E-0865-43D6-BF38-A81BCFF3EC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861" name="Line 2041">
                <a:extLst>
                  <a:ext uri="{FF2B5EF4-FFF2-40B4-BE49-F238E27FC236}">
                    <a16:creationId xmlns:a16="http://schemas.microsoft.com/office/drawing/2014/main" id="{2280B8FD-57CA-409D-881E-13CE753E3E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62" name="Line 2042">
                <a:extLst>
                  <a:ext uri="{FF2B5EF4-FFF2-40B4-BE49-F238E27FC236}">
                    <a16:creationId xmlns:a16="http://schemas.microsoft.com/office/drawing/2014/main" id="{6BCFC7F6-8568-476D-B9AE-87256D590E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58" name="Group 2043">
              <a:extLst>
                <a:ext uri="{FF2B5EF4-FFF2-40B4-BE49-F238E27FC236}">
                  <a16:creationId xmlns:a16="http://schemas.microsoft.com/office/drawing/2014/main" id="{ADD8D8A0-5B55-4853-8420-E84F177B79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859" name="Line 2044">
                <a:extLst>
                  <a:ext uri="{FF2B5EF4-FFF2-40B4-BE49-F238E27FC236}">
                    <a16:creationId xmlns:a16="http://schemas.microsoft.com/office/drawing/2014/main" id="{2B74D45D-DE43-48AE-AE71-4E9E11D854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60" name="Line 2045">
                <a:extLst>
                  <a:ext uri="{FF2B5EF4-FFF2-40B4-BE49-F238E27FC236}">
                    <a16:creationId xmlns:a16="http://schemas.microsoft.com/office/drawing/2014/main" id="{E35BB2A8-7577-4519-90A2-16D1C3B556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50" name="Group 2046">
            <a:extLst>
              <a:ext uri="{FF2B5EF4-FFF2-40B4-BE49-F238E27FC236}">
                <a16:creationId xmlns:a16="http://schemas.microsoft.com/office/drawing/2014/main" id="{6ADC09F2-599A-4DA4-A4AE-4B73E3587A3F}"/>
              </a:ext>
            </a:extLst>
          </p:cNvPr>
          <p:cNvGrpSpPr>
            <a:grpSpLocks/>
          </p:cNvGrpSpPr>
          <p:nvPr/>
        </p:nvGrpSpPr>
        <p:grpSpPr bwMode="auto">
          <a:xfrm>
            <a:off x="5514975" y="6253163"/>
            <a:ext cx="228600" cy="230187"/>
            <a:chOff x="23" y="47"/>
            <a:chExt cx="144" cy="145"/>
          </a:xfrm>
        </p:grpSpPr>
        <p:grpSp>
          <p:nvGrpSpPr>
            <p:cNvPr id="4851" name="Group 2047">
              <a:extLst>
                <a:ext uri="{FF2B5EF4-FFF2-40B4-BE49-F238E27FC236}">
                  <a16:creationId xmlns:a16="http://schemas.microsoft.com/office/drawing/2014/main" id="{31E5A3C2-476B-4CB2-AD3F-EE7CAA4201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855" name="Line 2048">
                <a:extLst>
                  <a:ext uri="{FF2B5EF4-FFF2-40B4-BE49-F238E27FC236}">
                    <a16:creationId xmlns:a16="http://schemas.microsoft.com/office/drawing/2014/main" id="{8100EE44-B1AB-48DE-A639-3D7E2C39AB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56" name="Line 2049">
                <a:extLst>
                  <a:ext uri="{FF2B5EF4-FFF2-40B4-BE49-F238E27FC236}">
                    <a16:creationId xmlns:a16="http://schemas.microsoft.com/office/drawing/2014/main" id="{C8220DD0-043E-4C6F-9995-364C75CAE7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52" name="Group 2050">
              <a:extLst>
                <a:ext uri="{FF2B5EF4-FFF2-40B4-BE49-F238E27FC236}">
                  <a16:creationId xmlns:a16="http://schemas.microsoft.com/office/drawing/2014/main" id="{999CAC5F-100C-4A2F-9A63-AB7D1E4B6F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853" name="Line 2051">
                <a:extLst>
                  <a:ext uri="{FF2B5EF4-FFF2-40B4-BE49-F238E27FC236}">
                    <a16:creationId xmlns:a16="http://schemas.microsoft.com/office/drawing/2014/main" id="{C4C2C1B8-2026-489C-A582-3BA0DB014E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54" name="Line 2052">
                <a:extLst>
                  <a:ext uri="{FF2B5EF4-FFF2-40B4-BE49-F238E27FC236}">
                    <a16:creationId xmlns:a16="http://schemas.microsoft.com/office/drawing/2014/main" id="{0DA1F025-DC6B-4661-A13E-D85D0E7599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51" name="Group 2053">
            <a:extLst>
              <a:ext uri="{FF2B5EF4-FFF2-40B4-BE49-F238E27FC236}">
                <a16:creationId xmlns:a16="http://schemas.microsoft.com/office/drawing/2014/main" id="{C9F60C65-4FA3-4D13-B1A4-82F68FBE575C}"/>
              </a:ext>
            </a:extLst>
          </p:cNvPr>
          <p:cNvGrpSpPr>
            <a:grpSpLocks/>
          </p:cNvGrpSpPr>
          <p:nvPr/>
        </p:nvGrpSpPr>
        <p:grpSpPr bwMode="auto">
          <a:xfrm>
            <a:off x="6124575" y="5946775"/>
            <a:ext cx="228600" cy="230188"/>
            <a:chOff x="23" y="47"/>
            <a:chExt cx="144" cy="145"/>
          </a:xfrm>
        </p:grpSpPr>
        <p:grpSp>
          <p:nvGrpSpPr>
            <p:cNvPr id="4845" name="Group 2054">
              <a:extLst>
                <a:ext uri="{FF2B5EF4-FFF2-40B4-BE49-F238E27FC236}">
                  <a16:creationId xmlns:a16="http://schemas.microsoft.com/office/drawing/2014/main" id="{3D652064-6206-433A-BE9E-782EEFF6B5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849" name="Line 2055">
                <a:extLst>
                  <a:ext uri="{FF2B5EF4-FFF2-40B4-BE49-F238E27FC236}">
                    <a16:creationId xmlns:a16="http://schemas.microsoft.com/office/drawing/2014/main" id="{F36B0850-5C9E-4921-B185-CB29B344AD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50" name="Line 2056">
                <a:extLst>
                  <a:ext uri="{FF2B5EF4-FFF2-40B4-BE49-F238E27FC236}">
                    <a16:creationId xmlns:a16="http://schemas.microsoft.com/office/drawing/2014/main" id="{B40A4E77-9BDB-406B-AD5E-3EFABBA639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46" name="Group 2057">
              <a:extLst>
                <a:ext uri="{FF2B5EF4-FFF2-40B4-BE49-F238E27FC236}">
                  <a16:creationId xmlns:a16="http://schemas.microsoft.com/office/drawing/2014/main" id="{0F8F02D1-3537-49FB-A1E7-234456C1FE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847" name="Line 2058">
                <a:extLst>
                  <a:ext uri="{FF2B5EF4-FFF2-40B4-BE49-F238E27FC236}">
                    <a16:creationId xmlns:a16="http://schemas.microsoft.com/office/drawing/2014/main" id="{564E3935-1A1A-471F-8317-0EA6A6E001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48" name="Line 2059">
                <a:extLst>
                  <a:ext uri="{FF2B5EF4-FFF2-40B4-BE49-F238E27FC236}">
                    <a16:creationId xmlns:a16="http://schemas.microsoft.com/office/drawing/2014/main" id="{F8C75255-778C-428F-A8B4-9A9507D6A0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52" name="Group 2060">
            <a:extLst>
              <a:ext uri="{FF2B5EF4-FFF2-40B4-BE49-F238E27FC236}">
                <a16:creationId xmlns:a16="http://schemas.microsoft.com/office/drawing/2014/main" id="{C500B904-76EC-4FE7-BA58-AA725ECA2D81}"/>
              </a:ext>
            </a:extLst>
          </p:cNvPr>
          <p:cNvGrpSpPr>
            <a:grpSpLocks/>
          </p:cNvGrpSpPr>
          <p:nvPr/>
        </p:nvGrpSpPr>
        <p:grpSpPr bwMode="auto">
          <a:xfrm>
            <a:off x="7038975" y="6251575"/>
            <a:ext cx="228600" cy="230188"/>
            <a:chOff x="23" y="47"/>
            <a:chExt cx="144" cy="145"/>
          </a:xfrm>
        </p:grpSpPr>
        <p:grpSp>
          <p:nvGrpSpPr>
            <p:cNvPr id="4839" name="Group 2061">
              <a:extLst>
                <a:ext uri="{FF2B5EF4-FFF2-40B4-BE49-F238E27FC236}">
                  <a16:creationId xmlns:a16="http://schemas.microsoft.com/office/drawing/2014/main" id="{8FFD1A2D-CA05-401A-801F-1693A9C352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843" name="Line 2062">
                <a:extLst>
                  <a:ext uri="{FF2B5EF4-FFF2-40B4-BE49-F238E27FC236}">
                    <a16:creationId xmlns:a16="http://schemas.microsoft.com/office/drawing/2014/main" id="{AAD8DF60-4D2D-4039-924A-DBA43B08B1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44" name="Line 2063">
                <a:extLst>
                  <a:ext uri="{FF2B5EF4-FFF2-40B4-BE49-F238E27FC236}">
                    <a16:creationId xmlns:a16="http://schemas.microsoft.com/office/drawing/2014/main" id="{8F63DB72-BEC9-4FB2-B6B1-626CED4A02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40" name="Group 2064">
              <a:extLst>
                <a:ext uri="{FF2B5EF4-FFF2-40B4-BE49-F238E27FC236}">
                  <a16:creationId xmlns:a16="http://schemas.microsoft.com/office/drawing/2014/main" id="{C59F6D38-0A16-47CB-8DEC-B697190475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841" name="Line 2065">
                <a:extLst>
                  <a:ext uri="{FF2B5EF4-FFF2-40B4-BE49-F238E27FC236}">
                    <a16:creationId xmlns:a16="http://schemas.microsoft.com/office/drawing/2014/main" id="{1E6B7166-E493-4B31-89F0-A4391FBC37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42" name="Line 2066">
                <a:extLst>
                  <a:ext uri="{FF2B5EF4-FFF2-40B4-BE49-F238E27FC236}">
                    <a16:creationId xmlns:a16="http://schemas.microsoft.com/office/drawing/2014/main" id="{6F88350A-C384-422D-8EE4-F02779DC61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53" name="Group 2067">
            <a:extLst>
              <a:ext uri="{FF2B5EF4-FFF2-40B4-BE49-F238E27FC236}">
                <a16:creationId xmlns:a16="http://schemas.microsoft.com/office/drawing/2014/main" id="{E05F1661-79A3-4099-8E60-455865D11B97}"/>
              </a:ext>
            </a:extLst>
          </p:cNvPr>
          <p:cNvGrpSpPr>
            <a:grpSpLocks/>
          </p:cNvGrpSpPr>
          <p:nvPr/>
        </p:nvGrpSpPr>
        <p:grpSpPr bwMode="auto">
          <a:xfrm>
            <a:off x="7648575" y="5946775"/>
            <a:ext cx="228600" cy="230188"/>
            <a:chOff x="23" y="47"/>
            <a:chExt cx="144" cy="145"/>
          </a:xfrm>
        </p:grpSpPr>
        <p:grpSp>
          <p:nvGrpSpPr>
            <p:cNvPr id="4833" name="Group 2068">
              <a:extLst>
                <a:ext uri="{FF2B5EF4-FFF2-40B4-BE49-F238E27FC236}">
                  <a16:creationId xmlns:a16="http://schemas.microsoft.com/office/drawing/2014/main" id="{333FEEB8-2E79-416B-AE0E-1CA844A00C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837" name="Line 2069">
                <a:extLst>
                  <a:ext uri="{FF2B5EF4-FFF2-40B4-BE49-F238E27FC236}">
                    <a16:creationId xmlns:a16="http://schemas.microsoft.com/office/drawing/2014/main" id="{82BDAF8D-6946-48D0-9B12-671A2A191C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38" name="Line 2070">
                <a:extLst>
                  <a:ext uri="{FF2B5EF4-FFF2-40B4-BE49-F238E27FC236}">
                    <a16:creationId xmlns:a16="http://schemas.microsoft.com/office/drawing/2014/main" id="{003DCDCC-FAC6-437B-97F2-878E223E2B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34" name="Group 2071">
              <a:extLst>
                <a:ext uri="{FF2B5EF4-FFF2-40B4-BE49-F238E27FC236}">
                  <a16:creationId xmlns:a16="http://schemas.microsoft.com/office/drawing/2014/main" id="{9EE265C9-BA01-43C7-9D89-87ED8659EC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835" name="Line 2072">
                <a:extLst>
                  <a:ext uri="{FF2B5EF4-FFF2-40B4-BE49-F238E27FC236}">
                    <a16:creationId xmlns:a16="http://schemas.microsoft.com/office/drawing/2014/main" id="{C46DAE08-A814-4F36-AEB2-CCCF2DE096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36" name="Line 2073">
                <a:extLst>
                  <a:ext uri="{FF2B5EF4-FFF2-40B4-BE49-F238E27FC236}">
                    <a16:creationId xmlns:a16="http://schemas.microsoft.com/office/drawing/2014/main" id="{A7778CE9-049E-4B58-B59F-FC6F75477A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54" name="Group 2074">
            <a:extLst>
              <a:ext uri="{FF2B5EF4-FFF2-40B4-BE49-F238E27FC236}">
                <a16:creationId xmlns:a16="http://schemas.microsoft.com/office/drawing/2014/main" id="{F20FBD0C-4EF4-4798-B6D8-FFD466A0250C}"/>
              </a:ext>
            </a:extLst>
          </p:cNvPr>
          <p:cNvGrpSpPr>
            <a:grpSpLocks/>
          </p:cNvGrpSpPr>
          <p:nvPr/>
        </p:nvGrpSpPr>
        <p:grpSpPr bwMode="auto">
          <a:xfrm>
            <a:off x="8562975" y="6251575"/>
            <a:ext cx="228600" cy="230188"/>
            <a:chOff x="23" y="47"/>
            <a:chExt cx="144" cy="145"/>
          </a:xfrm>
        </p:grpSpPr>
        <p:grpSp>
          <p:nvGrpSpPr>
            <p:cNvPr id="4827" name="Group 2075">
              <a:extLst>
                <a:ext uri="{FF2B5EF4-FFF2-40B4-BE49-F238E27FC236}">
                  <a16:creationId xmlns:a16="http://schemas.microsoft.com/office/drawing/2014/main" id="{395660E7-747F-48ED-936F-D0589CFE7F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831" name="Line 2076">
                <a:extLst>
                  <a:ext uri="{FF2B5EF4-FFF2-40B4-BE49-F238E27FC236}">
                    <a16:creationId xmlns:a16="http://schemas.microsoft.com/office/drawing/2014/main" id="{52BACD7C-BD10-4737-BFBA-43C251EA6B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32" name="Line 2077">
                <a:extLst>
                  <a:ext uri="{FF2B5EF4-FFF2-40B4-BE49-F238E27FC236}">
                    <a16:creationId xmlns:a16="http://schemas.microsoft.com/office/drawing/2014/main" id="{EB622D5F-79B8-4DE4-9AAD-207397DEC1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28" name="Group 2078">
              <a:extLst>
                <a:ext uri="{FF2B5EF4-FFF2-40B4-BE49-F238E27FC236}">
                  <a16:creationId xmlns:a16="http://schemas.microsoft.com/office/drawing/2014/main" id="{81FBC05E-5E29-4DCA-820C-65FA43842B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829" name="Line 2079">
                <a:extLst>
                  <a:ext uri="{FF2B5EF4-FFF2-40B4-BE49-F238E27FC236}">
                    <a16:creationId xmlns:a16="http://schemas.microsoft.com/office/drawing/2014/main" id="{8A5FB83D-76FA-4105-ABDE-7FE88F5147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30" name="Line 2080">
                <a:extLst>
                  <a:ext uri="{FF2B5EF4-FFF2-40B4-BE49-F238E27FC236}">
                    <a16:creationId xmlns:a16="http://schemas.microsoft.com/office/drawing/2014/main" id="{57BD114C-A2F1-4C4D-96E3-65D80C63D0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55" name="Group 2081">
            <a:extLst>
              <a:ext uri="{FF2B5EF4-FFF2-40B4-BE49-F238E27FC236}">
                <a16:creationId xmlns:a16="http://schemas.microsoft.com/office/drawing/2014/main" id="{9ED71BFC-5386-4183-9370-C335DD8096B6}"/>
              </a:ext>
            </a:extLst>
          </p:cNvPr>
          <p:cNvGrpSpPr>
            <a:grpSpLocks/>
          </p:cNvGrpSpPr>
          <p:nvPr/>
        </p:nvGrpSpPr>
        <p:grpSpPr bwMode="auto">
          <a:xfrm>
            <a:off x="333375" y="5948363"/>
            <a:ext cx="228600" cy="230187"/>
            <a:chOff x="23" y="47"/>
            <a:chExt cx="144" cy="145"/>
          </a:xfrm>
        </p:grpSpPr>
        <p:grpSp>
          <p:nvGrpSpPr>
            <p:cNvPr id="4821" name="Group 2082">
              <a:extLst>
                <a:ext uri="{FF2B5EF4-FFF2-40B4-BE49-F238E27FC236}">
                  <a16:creationId xmlns:a16="http://schemas.microsoft.com/office/drawing/2014/main" id="{6541C6F9-3E14-45C3-98EE-7E5A9C60A3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825" name="Line 2083">
                <a:extLst>
                  <a:ext uri="{FF2B5EF4-FFF2-40B4-BE49-F238E27FC236}">
                    <a16:creationId xmlns:a16="http://schemas.microsoft.com/office/drawing/2014/main" id="{FE04D569-629A-48C0-914E-A4ADEA8B8D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26" name="Line 2084">
                <a:extLst>
                  <a:ext uri="{FF2B5EF4-FFF2-40B4-BE49-F238E27FC236}">
                    <a16:creationId xmlns:a16="http://schemas.microsoft.com/office/drawing/2014/main" id="{EF6E01F1-5EB6-49B3-9BAA-C299D8D8A8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22" name="Group 2085">
              <a:extLst>
                <a:ext uri="{FF2B5EF4-FFF2-40B4-BE49-F238E27FC236}">
                  <a16:creationId xmlns:a16="http://schemas.microsoft.com/office/drawing/2014/main" id="{41530B7B-27B4-48B4-8D59-F480B0DBB1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823" name="Line 2086">
                <a:extLst>
                  <a:ext uri="{FF2B5EF4-FFF2-40B4-BE49-F238E27FC236}">
                    <a16:creationId xmlns:a16="http://schemas.microsoft.com/office/drawing/2014/main" id="{3359EC69-1A89-4758-A98E-7DBD86270A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24" name="Line 2087">
                <a:extLst>
                  <a:ext uri="{FF2B5EF4-FFF2-40B4-BE49-F238E27FC236}">
                    <a16:creationId xmlns:a16="http://schemas.microsoft.com/office/drawing/2014/main" id="{3F10777C-FE8A-4C16-B61C-1FEB3E94BC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56" name="Group 2088">
            <a:extLst>
              <a:ext uri="{FF2B5EF4-FFF2-40B4-BE49-F238E27FC236}">
                <a16:creationId xmlns:a16="http://schemas.microsoft.com/office/drawing/2014/main" id="{5D8B147E-1E98-463F-B214-A0C87D89BCFC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6253163"/>
            <a:ext cx="228600" cy="230187"/>
            <a:chOff x="23" y="47"/>
            <a:chExt cx="144" cy="145"/>
          </a:xfrm>
        </p:grpSpPr>
        <p:grpSp>
          <p:nvGrpSpPr>
            <p:cNvPr id="4815" name="Group 2089">
              <a:extLst>
                <a:ext uri="{FF2B5EF4-FFF2-40B4-BE49-F238E27FC236}">
                  <a16:creationId xmlns:a16="http://schemas.microsoft.com/office/drawing/2014/main" id="{2FA13498-0BB8-475E-987B-7D199E7A14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819" name="Line 2090">
                <a:extLst>
                  <a:ext uri="{FF2B5EF4-FFF2-40B4-BE49-F238E27FC236}">
                    <a16:creationId xmlns:a16="http://schemas.microsoft.com/office/drawing/2014/main" id="{481DE500-A7E4-49F5-BC9B-51C5313E0D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20" name="Line 2091">
                <a:extLst>
                  <a:ext uri="{FF2B5EF4-FFF2-40B4-BE49-F238E27FC236}">
                    <a16:creationId xmlns:a16="http://schemas.microsoft.com/office/drawing/2014/main" id="{D82189D3-E5C9-4028-BF80-66FA546195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16" name="Group 2092">
              <a:extLst>
                <a:ext uri="{FF2B5EF4-FFF2-40B4-BE49-F238E27FC236}">
                  <a16:creationId xmlns:a16="http://schemas.microsoft.com/office/drawing/2014/main" id="{1EFBCA64-13BA-41C9-A6D2-F506756305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817" name="Line 2093">
                <a:extLst>
                  <a:ext uri="{FF2B5EF4-FFF2-40B4-BE49-F238E27FC236}">
                    <a16:creationId xmlns:a16="http://schemas.microsoft.com/office/drawing/2014/main" id="{6C5B75CD-9D76-46BE-AB66-F7B24FA5C5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18" name="Line 2094">
                <a:extLst>
                  <a:ext uri="{FF2B5EF4-FFF2-40B4-BE49-F238E27FC236}">
                    <a16:creationId xmlns:a16="http://schemas.microsoft.com/office/drawing/2014/main" id="{5D361BDE-9BB7-405E-9050-8EE1EAC78E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57" name="Group 2095">
            <a:extLst>
              <a:ext uri="{FF2B5EF4-FFF2-40B4-BE49-F238E27FC236}">
                <a16:creationId xmlns:a16="http://schemas.microsoft.com/office/drawing/2014/main" id="{FFCEFE8D-4F22-4F77-8B85-BA8AF1D2F76F}"/>
              </a:ext>
            </a:extLst>
          </p:cNvPr>
          <p:cNvGrpSpPr>
            <a:grpSpLocks/>
          </p:cNvGrpSpPr>
          <p:nvPr/>
        </p:nvGrpSpPr>
        <p:grpSpPr bwMode="auto">
          <a:xfrm>
            <a:off x="333375" y="6253163"/>
            <a:ext cx="228600" cy="230187"/>
            <a:chOff x="23" y="47"/>
            <a:chExt cx="144" cy="145"/>
          </a:xfrm>
        </p:grpSpPr>
        <p:grpSp>
          <p:nvGrpSpPr>
            <p:cNvPr id="4809" name="Group 2096">
              <a:extLst>
                <a:ext uri="{FF2B5EF4-FFF2-40B4-BE49-F238E27FC236}">
                  <a16:creationId xmlns:a16="http://schemas.microsoft.com/office/drawing/2014/main" id="{E7B38319-D70D-49E5-B354-ABF2B1D8BC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813" name="Line 2097">
                <a:extLst>
                  <a:ext uri="{FF2B5EF4-FFF2-40B4-BE49-F238E27FC236}">
                    <a16:creationId xmlns:a16="http://schemas.microsoft.com/office/drawing/2014/main" id="{9266E28E-612D-4707-96E2-7289B30EA2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14" name="Line 2098">
                <a:extLst>
                  <a:ext uri="{FF2B5EF4-FFF2-40B4-BE49-F238E27FC236}">
                    <a16:creationId xmlns:a16="http://schemas.microsoft.com/office/drawing/2014/main" id="{B0BB3AAD-50AC-48E3-80D6-A75EF8E45D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10" name="Group 2099">
              <a:extLst>
                <a:ext uri="{FF2B5EF4-FFF2-40B4-BE49-F238E27FC236}">
                  <a16:creationId xmlns:a16="http://schemas.microsoft.com/office/drawing/2014/main" id="{3EE0D3A7-9725-4DE4-A9D8-AAA1FF7A08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811" name="Line 2100">
                <a:extLst>
                  <a:ext uri="{FF2B5EF4-FFF2-40B4-BE49-F238E27FC236}">
                    <a16:creationId xmlns:a16="http://schemas.microsoft.com/office/drawing/2014/main" id="{1E259201-2CE6-4E6E-B74B-2B2C5C6BB4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12" name="Line 2101">
                <a:extLst>
                  <a:ext uri="{FF2B5EF4-FFF2-40B4-BE49-F238E27FC236}">
                    <a16:creationId xmlns:a16="http://schemas.microsoft.com/office/drawing/2014/main" id="{3E868584-3571-45AE-8CA8-EAA7B617E3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58" name="Group 2102">
            <a:extLst>
              <a:ext uri="{FF2B5EF4-FFF2-40B4-BE49-F238E27FC236}">
                <a16:creationId xmlns:a16="http://schemas.microsoft.com/office/drawing/2014/main" id="{BA0CB450-14FF-4104-AF55-4C5944CAF97E}"/>
              </a:ext>
            </a:extLst>
          </p:cNvPr>
          <p:cNvGrpSpPr>
            <a:grpSpLocks/>
          </p:cNvGrpSpPr>
          <p:nvPr/>
        </p:nvGrpSpPr>
        <p:grpSpPr bwMode="auto">
          <a:xfrm>
            <a:off x="638175" y="6251575"/>
            <a:ext cx="228600" cy="230188"/>
            <a:chOff x="23" y="47"/>
            <a:chExt cx="144" cy="145"/>
          </a:xfrm>
        </p:grpSpPr>
        <p:grpSp>
          <p:nvGrpSpPr>
            <p:cNvPr id="4803" name="Group 2103">
              <a:extLst>
                <a:ext uri="{FF2B5EF4-FFF2-40B4-BE49-F238E27FC236}">
                  <a16:creationId xmlns:a16="http://schemas.microsoft.com/office/drawing/2014/main" id="{80768584-BD70-4CC7-AC9C-77A513BCE7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807" name="Line 2104">
                <a:extLst>
                  <a:ext uri="{FF2B5EF4-FFF2-40B4-BE49-F238E27FC236}">
                    <a16:creationId xmlns:a16="http://schemas.microsoft.com/office/drawing/2014/main" id="{8E86F193-379C-46A9-9359-A4522A9B00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08" name="Line 2105">
                <a:extLst>
                  <a:ext uri="{FF2B5EF4-FFF2-40B4-BE49-F238E27FC236}">
                    <a16:creationId xmlns:a16="http://schemas.microsoft.com/office/drawing/2014/main" id="{5B05019D-813E-41AC-806F-EB97D08021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04" name="Group 2106">
              <a:extLst>
                <a:ext uri="{FF2B5EF4-FFF2-40B4-BE49-F238E27FC236}">
                  <a16:creationId xmlns:a16="http://schemas.microsoft.com/office/drawing/2014/main" id="{781FF5D3-A98F-4181-BE14-CBB1EAB4A3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805" name="Line 2107">
                <a:extLst>
                  <a:ext uri="{FF2B5EF4-FFF2-40B4-BE49-F238E27FC236}">
                    <a16:creationId xmlns:a16="http://schemas.microsoft.com/office/drawing/2014/main" id="{6F522D77-64D4-4E33-868B-B414B9B42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06" name="Line 2108">
                <a:extLst>
                  <a:ext uri="{FF2B5EF4-FFF2-40B4-BE49-F238E27FC236}">
                    <a16:creationId xmlns:a16="http://schemas.microsoft.com/office/drawing/2014/main" id="{92F3ECDC-3AC3-4C54-B560-585DA63C72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59" name="Group 2109">
            <a:extLst>
              <a:ext uri="{FF2B5EF4-FFF2-40B4-BE49-F238E27FC236}">
                <a16:creationId xmlns:a16="http://schemas.microsoft.com/office/drawing/2014/main" id="{97812313-783D-433E-804E-2F86765659F0}"/>
              </a:ext>
            </a:extLst>
          </p:cNvPr>
          <p:cNvGrpSpPr>
            <a:grpSpLocks/>
          </p:cNvGrpSpPr>
          <p:nvPr/>
        </p:nvGrpSpPr>
        <p:grpSpPr bwMode="auto">
          <a:xfrm>
            <a:off x="942975" y="5948363"/>
            <a:ext cx="228600" cy="230187"/>
            <a:chOff x="23" y="47"/>
            <a:chExt cx="144" cy="145"/>
          </a:xfrm>
        </p:grpSpPr>
        <p:grpSp>
          <p:nvGrpSpPr>
            <p:cNvPr id="4797" name="Group 2110">
              <a:extLst>
                <a:ext uri="{FF2B5EF4-FFF2-40B4-BE49-F238E27FC236}">
                  <a16:creationId xmlns:a16="http://schemas.microsoft.com/office/drawing/2014/main" id="{0BB4FD3E-99C1-4823-A33B-50D8F15269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801" name="Line 2111">
                <a:extLst>
                  <a:ext uri="{FF2B5EF4-FFF2-40B4-BE49-F238E27FC236}">
                    <a16:creationId xmlns:a16="http://schemas.microsoft.com/office/drawing/2014/main" id="{B26FEADD-F9F2-4EC9-8836-8E4255F45E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02" name="Line 2112">
                <a:extLst>
                  <a:ext uri="{FF2B5EF4-FFF2-40B4-BE49-F238E27FC236}">
                    <a16:creationId xmlns:a16="http://schemas.microsoft.com/office/drawing/2014/main" id="{067B735E-673B-45BE-8380-A94FAEEB91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798" name="Group 2113">
              <a:extLst>
                <a:ext uri="{FF2B5EF4-FFF2-40B4-BE49-F238E27FC236}">
                  <a16:creationId xmlns:a16="http://schemas.microsoft.com/office/drawing/2014/main" id="{F4587E51-31EB-400E-881B-7D8DCAAE31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799" name="Line 2114">
                <a:extLst>
                  <a:ext uri="{FF2B5EF4-FFF2-40B4-BE49-F238E27FC236}">
                    <a16:creationId xmlns:a16="http://schemas.microsoft.com/office/drawing/2014/main" id="{80869AE6-1108-44CD-96CE-DB36B76948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00" name="Line 2115">
                <a:extLst>
                  <a:ext uri="{FF2B5EF4-FFF2-40B4-BE49-F238E27FC236}">
                    <a16:creationId xmlns:a16="http://schemas.microsoft.com/office/drawing/2014/main" id="{7EA064F6-0E67-46B6-B3D0-4F1DD1C976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60" name="Group 2116">
            <a:extLst>
              <a:ext uri="{FF2B5EF4-FFF2-40B4-BE49-F238E27FC236}">
                <a16:creationId xmlns:a16="http://schemas.microsoft.com/office/drawing/2014/main" id="{9CCFA354-7320-4CB3-863D-EC4746C73748}"/>
              </a:ext>
            </a:extLst>
          </p:cNvPr>
          <p:cNvGrpSpPr>
            <a:grpSpLocks/>
          </p:cNvGrpSpPr>
          <p:nvPr/>
        </p:nvGrpSpPr>
        <p:grpSpPr bwMode="auto">
          <a:xfrm>
            <a:off x="1247775" y="5948363"/>
            <a:ext cx="228600" cy="230187"/>
            <a:chOff x="23" y="47"/>
            <a:chExt cx="144" cy="145"/>
          </a:xfrm>
        </p:grpSpPr>
        <p:grpSp>
          <p:nvGrpSpPr>
            <p:cNvPr id="4791" name="Group 2117">
              <a:extLst>
                <a:ext uri="{FF2B5EF4-FFF2-40B4-BE49-F238E27FC236}">
                  <a16:creationId xmlns:a16="http://schemas.microsoft.com/office/drawing/2014/main" id="{A2DC2CE2-2699-466B-80AC-D1EF2DA4B0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795" name="Line 2118">
                <a:extLst>
                  <a:ext uri="{FF2B5EF4-FFF2-40B4-BE49-F238E27FC236}">
                    <a16:creationId xmlns:a16="http://schemas.microsoft.com/office/drawing/2014/main" id="{85635FA2-FBF4-4EBD-956F-94A8C91DD8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96" name="Line 2119">
                <a:extLst>
                  <a:ext uri="{FF2B5EF4-FFF2-40B4-BE49-F238E27FC236}">
                    <a16:creationId xmlns:a16="http://schemas.microsoft.com/office/drawing/2014/main" id="{15E93346-4D6A-4EB3-AD39-D5DD7DF13A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792" name="Group 2120">
              <a:extLst>
                <a:ext uri="{FF2B5EF4-FFF2-40B4-BE49-F238E27FC236}">
                  <a16:creationId xmlns:a16="http://schemas.microsoft.com/office/drawing/2014/main" id="{9F6D8EB2-FE79-43B1-9A33-C8BB01CF6B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793" name="Line 2121">
                <a:extLst>
                  <a:ext uri="{FF2B5EF4-FFF2-40B4-BE49-F238E27FC236}">
                    <a16:creationId xmlns:a16="http://schemas.microsoft.com/office/drawing/2014/main" id="{8C959064-6F9E-4155-A05B-1C3FEB8721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94" name="Line 2122">
                <a:extLst>
                  <a:ext uri="{FF2B5EF4-FFF2-40B4-BE49-F238E27FC236}">
                    <a16:creationId xmlns:a16="http://schemas.microsoft.com/office/drawing/2014/main" id="{6B9A97D7-C5BA-4AD2-BB5D-0B64E5356B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61" name="Group 2123">
            <a:extLst>
              <a:ext uri="{FF2B5EF4-FFF2-40B4-BE49-F238E27FC236}">
                <a16:creationId xmlns:a16="http://schemas.microsoft.com/office/drawing/2014/main" id="{D31878C9-A29B-406E-B2EB-293D5329EAA5}"/>
              </a:ext>
            </a:extLst>
          </p:cNvPr>
          <p:cNvGrpSpPr>
            <a:grpSpLocks/>
          </p:cNvGrpSpPr>
          <p:nvPr/>
        </p:nvGrpSpPr>
        <p:grpSpPr bwMode="auto">
          <a:xfrm>
            <a:off x="1247775" y="6253163"/>
            <a:ext cx="228600" cy="230187"/>
            <a:chOff x="23" y="47"/>
            <a:chExt cx="144" cy="145"/>
          </a:xfrm>
        </p:grpSpPr>
        <p:grpSp>
          <p:nvGrpSpPr>
            <p:cNvPr id="4785" name="Group 2124">
              <a:extLst>
                <a:ext uri="{FF2B5EF4-FFF2-40B4-BE49-F238E27FC236}">
                  <a16:creationId xmlns:a16="http://schemas.microsoft.com/office/drawing/2014/main" id="{05E42354-9EB9-4EA2-8B8E-EAB1FE605D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789" name="Line 2125">
                <a:extLst>
                  <a:ext uri="{FF2B5EF4-FFF2-40B4-BE49-F238E27FC236}">
                    <a16:creationId xmlns:a16="http://schemas.microsoft.com/office/drawing/2014/main" id="{A1F780C9-E102-4788-A2FA-6F7851D292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90" name="Line 2126">
                <a:extLst>
                  <a:ext uri="{FF2B5EF4-FFF2-40B4-BE49-F238E27FC236}">
                    <a16:creationId xmlns:a16="http://schemas.microsoft.com/office/drawing/2014/main" id="{7E2EF632-9B9D-46D4-9FD2-377A20F3E2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786" name="Group 2127">
              <a:extLst>
                <a:ext uri="{FF2B5EF4-FFF2-40B4-BE49-F238E27FC236}">
                  <a16:creationId xmlns:a16="http://schemas.microsoft.com/office/drawing/2014/main" id="{609BEFA4-1A97-497E-A376-8D24583008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787" name="Line 2128">
                <a:extLst>
                  <a:ext uri="{FF2B5EF4-FFF2-40B4-BE49-F238E27FC236}">
                    <a16:creationId xmlns:a16="http://schemas.microsoft.com/office/drawing/2014/main" id="{BE174F17-645F-40FD-97D9-307FFEDF91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88" name="Line 2129">
                <a:extLst>
                  <a:ext uri="{FF2B5EF4-FFF2-40B4-BE49-F238E27FC236}">
                    <a16:creationId xmlns:a16="http://schemas.microsoft.com/office/drawing/2014/main" id="{448109BE-5651-438B-8177-88FAA5ED5A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62" name="Group 2130">
            <a:extLst>
              <a:ext uri="{FF2B5EF4-FFF2-40B4-BE49-F238E27FC236}">
                <a16:creationId xmlns:a16="http://schemas.microsoft.com/office/drawing/2014/main" id="{40322065-2523-4AE9-AAAE-A5C7DF950AFA}"/>
              </a:ext>
            </a:extLst>
          </p:cNvPr>
          <p:cNvGrpSpPr>
            <a:grpSpLocks/>
          </p:cNvGrpSpPr>
          <p:nvPr/>
        </p:nvGrpSpPr>
        <p:grpSpPr bwMode="auto">
          <a:xfrm>
            <a:off x="1552575" y="6253163"/>
            <a:ext cx="228600" cy="230187"/>
            <a:chOff x="23" y="47"/>
            <a:chExt cx="144" cy="145"/>
          </a:xfrm>
        </p:grpSpPr>
        <p:grpSp>
          <p:nvGrpSpPr>
            <p:cNvPr id="4779" name="Group 2131">
              <a:extLst>
                <a:ext uri="{FF2B5EF4-FFF2-40B4-BE49-F238E27FC236}">
                  <a16:creationId xmlns:a16="http://schemas.microsoft.com/office/drawing/2014/main" id="{6BC4131A-2EBA-4430-A342-07A8AB7055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783" name="Line 2132">
                <a:extLst>
                  <a:ext uri="{FF2B5EF4-FFF2-40B4-BE49-F238E27FC236}">
                    <a16:creationId xmlns:a16="http://schemas.microsoft.com/office/drawing/2014/main" id="{D9583662-219E-43B6-9CE2-AA0CC216A5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84" name="Line 2133">
                <a:extLst>
                  <a:ext uri="{FF2B5EF4-FFF2-40B4-BE49-F238E27FC236}">
                    <a16:creationId xmlns:a16="http://schemas.microsoft.com/office/drawing/2014/main" id="{7EE458B3-A154-4BC8-B6C8-647F537106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780" name="Group 2134">
              <a:extLst>
                <a:ext uri="{FF2B5EF4-FFF2-40B4-BE49-F238E27FC236}">
                  <a16:creationId xmlns:a16="http://schemas.microsoft.com/office/drawing/2014/main" id="{2DF4D8BB-4CEF-48EE-961D-15BDABB8A8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781" name="Line 2135">
                <a:extLst>
                  <a:ext uri="{FF2B5EF4-FFF2-40B4-BE49-F238E27FC236}">
                    <a16:creationId xmlns:a16="http://schemas.microsoft.com/office/drawing/2014/main" id="{572639E9-0A99-4C3F-8D18-81EB6A3F6B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82" name="Line 2136">
                <a:extLst>
                  <a:ext uri="{FF2B5EF4-FFF2-40B4-BE49-F238E27FC236}">
                    <a16:creationId xmlns:a16="http://schemas.microsoft.com/office/drawing/2014/main" id="{513A85F3-AB51-4D2F-B816-D166834069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63" name="Group 2137">
            <a:extLst>
              <a:ext uri="{FF2B5EF4-FFF2-40B4-BE49-F238E27FC236}">
                <a16:creationId xmlns:a16="http://schemas.microsoft.com/office/drawing/2014/main" id="{B64AFB66-A882-4390-B2DE-21E16DA3B07B}"/>
              </a:ext>
            </a:extLst>
          </p:cNvPr>
          <p:cNvGrpSpPr>
            <a:grpSpLocks/>
          </p:cNvGrpSpPr>
          <p:nvPr/>
        </p:nvGrpSpPr>
        <p:grpSpPr bwMode="auto">
          <a:xfrm>
            <a:off x="1857375" y="6253163"/>
            <a:ext cx="228600" cy="230187"/>
            <a:chOff x="23" y="47"/>
            <a:chExt cx="144" cy="145"/>
          </a:xfrm>
        </p:grpSpPr>
        <p:grpSp>
          <p:nvGrpSpPr>
            <p:cNvPr id="4773" name="Group 2138">
              <a:extLst>
                <a:ext uri="{FF2B5EF4-FFF2-40B4-BE49-F238E27FC236}">
                  <a16:creationId xmlns:a16="http://schemas.microsoft.com/office/drawing/2014/main" id="{2ED2CCE4-CB1F-4C15-958F-29EE9440BF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777" name="Line 2139">
                <a:extLst>
                  <a:ext uri="{FF2B5EF4-FFF2-40B4-BE49-F238E27FC236}">
                    <a16:creationId xmlns:a16="http://schemas.microsoft.com/office/drawing/2014/main" id="{AEA60F74-3A37-4795-8D01-613B05C4F4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78" name="Line 2140">
                <a:extLst>
                  <a:ext uri="{FF2B5EF4-FFF2-40B4-BE49-F238E27FC236}">
                    <a16:creationId xmlns:a16="http://schemas.microsoft.com/office/drawing/2014/main" id="{D0D87A89-C3CA-41E8-897F-20E226EA0C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774" name="Group 2141">
              <a:extLst>
                <a:ext uri="{FF2B5EF4-FFF2-40B4-BE49-F238E27FC236}">
                  <a16:creationId xmlns:a16="http://schemas.microsoft.com/office/drawing/2014/main" id="{E88E3728-52BA-45F3-BBBC-4EE568143D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775" name="Line 2142">
                <a:extLst>
                  <a:ext uri="{FF2B5EF4-FFF2-40B4-BE49-F238E27FC236}">
                    <a16:creationId xmlns:a16="http://schemas.microsoft.com/office/drawing/2014/main" id="{5859A514-0DEC-4665-9475-F123DA3C93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76" name="Line 2143">
                <a:extLst>
                  <a:ext uri="{FF2B5EF4-FFF2-40B4-BE49-F238E27FC236}">
                    <a16:creationId xmlns:a16="http://schemas.microsoft.com/office/drawing/2014/main" id="{17147DEA-A66D-4CBE-977C-C0E36909D4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64" name="Group 2144">
            <a:extLst>
              <a:ext uri="{FF2B5EF4-FFF2-40B4-BE49-F238E27FC236}">
                <a16:creationId xmlns:a16="http://schemas.microsoft.com/office/drawing/2014/main" id="{CAB63B8C-B448-431F-ACE8-BA8AD66AE47D}"/>
              </a:ext>
            </a:extLst>
          </p:cNvPr>
          <p:cNvGrpSpPr>
            <a:grpSpLocks/>
          </p:cNvGrpSpPr>
          <p:nvPr/>
        </p:nvGrpSpPr>
        <p:grpSpPr bwMode="auto">
          <a:xfrm>
            <a:off x="2162175" y="5948363"/>
            <a:ext cx="228600" cy="230187"/>
            <a:chOff x="23" y="47"/>
            <a:chExt cx="144" cy="145"/>
          </a:xfrm>
        </p:grpSpPr>
        <p:grpSp>
          <p:nvGrpSpPr>
            <p:cNvPr id="4767" name="Group 2145">
              <a:extLst>
                <a:ext uri="{FF2B5EF4-FFF2-40B4-BE49-F238E27FC236}">
                  <a16:creationId xmlns:a16="http://schemas.microsoft.com/office/drawing/2014/main" id="{B396368A-5402-48A6-8CA7-4234EE33FB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771" name="Line 2146">
                <a:extLst>
                  <a:ext uri="{FF2B5EF4-FFF2-40B4-BE49-F238E27FC236}">
                    <a16:creationId xmlns:a16="http://schemas.microsoft.com/office/drawing/2014/main" id="{3A12F645-BD02-45F9-BE72-C9BA36D423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72" name="Line 2147">
                <a:extLst>
                  <a:ext uri="{FF2B5EF4-FFF2-40B4-BE49-F238E27FC236}">
                    <a16:creationId xmlns:a16="http://schemas.microsoft.com/office/drawing/2014/main" id="{A12F059A-7337-4918-BA1B-AC2AEBC596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768" name="Group 2148">
              <a:extLst>
                <a:ext uri="{FF2B5EF4-FFF2-40B4-BE49-F238E27FC236}">
                  <a16:creationId xmlns:a16="http://schemas.microsoft.com/office/drawing/2014/main" id="{2A80DB14-420D-4791-872C-E90019570C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769" name="Line 2149">
                <a:extLst>
                  <a:ext uri="{FF2B5EF4-FFF2-40B4-BE49-F238E27FC236}">
                    <a16:creationId xmlns:a16="http://schemas.microsoft.com/office/drawing/2014/main" id="{258CB1A3-0EC2-4EDC-B738-92BFBC79FD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70" name="Line 2150">
                <a:extLst>
                  <a:ext uri="{FF2B5EF4-FFF2-40B4-BE49-F238E27FC236}">
                    <a16:creationId xmlns:a16="http://schemas.microsoft.com/office/drawing/2014/main" id="{A0155C6D-56D3-4C83-ADD3-357B0534F7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65" name="Group 2151">
            <a:extLst>
              <a:ext uri="{FF2B5EF4-FFF2-40B4-BE49-F238E27FC236}">
                <a16:creationId xmlns:a16="http://schemas.microsoft.com/office/drawing/2014/main" id="{997C1485-31AD-4DDA-A84F-D8F31773C5BF}"/>
              </a:ext>
            </a:extLst>
          </p:cNvPr>
          <p:cNvGrpSpPr>
            <a:grpSpLocks/>
          </p:cNvGrpSpPr>
          <p:nvPr/>
        </p:nvGrpSpPr>
        <p:grpSpPr bwMode="auto">
          <a:xfrm>
            <a:off x="2159000" y="6253163"/>
            <a:ext cx="228600" cy="230187"/>
            <a:chOff x="23" y="47"/>
            <a:chExt cx="144" cy="145"/>
          </a:xfrm>
        </p:grpSpPr>
        <p:grpSp>
          <p:nvGrpSpPr>
            <p:cNvPr id="4761" name="Group 2152">
              <a:extLst>
                <a:ext uri="{FF2B5EF4-FFF2-40B4-BE49-F238E27FC236}">
                  <a16:creationId xmlns:a16="http://schemas.microsoft.com/office/drawing/2014/main" id="{9A1FA585-4055-4462-A856-0AC208483F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765" name="Line 2153">
                <a:extLst>
                  <a:ext uri="{FF2B5EF4-FFF2-40B4-BE49-F238E27FC236}">
                    <a16:creationId xmlns:a16="http://schemas.microsoft.com/office/drawing/2014/main" id="{DED55337-FDDC-43C4-8B82-5A8F3D3DE2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66" name="Line 2154">
                <a:extLst>
                  <a:ext uri="{FF2B5EF4-FFF2-40B4-BE49-F238E27FC236}">
                    <a16:creationId xmlns:a16="http://schemas.microsoft.com/office/drawing/2014/main" id="{26B1E815-581B-441F-9202-D0B7A4D1E3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762" name="Group 2155">
              <a:extLst>
                <a:ext uri="{FF2B5EF4-FFF2-40B4-BE49-F238E27FC236}">
                  <a16:creationId xmlns:a16="http://schemas.microsoft.com/office/drawing/2014/main" id="{BE740D28-C3F2-4CC3-8199-604092D75B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763" name="Line 2156">
                <a:extLst>
                  <a:ext uri="{FF2B5EF4-FFF2-40B4-BE49-F238E27FC236}">
                    <a16:creationId xmlns:a16="http://schemas.microsoft.com/office/drawing/2014/main" id="{6CD0F3D0-CC73-47CF-B7ED-5BF20E11E1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64" name="Line 2157">
                <a:extLst>
                  <a:ext uri="{FF2B5EF4-FFF2-40B4-BE49-F238E27FC236}">
                    <a16:creationId xmlns:a16="http://schemas.microsoft.com/office/drawing/2014/main" id="{B061FF5B-8A4C-4518-9745-C3FD31FDD9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66" name="Group 2158">
            <a:extLst>
              <a:ext uri="{FF2B5EF4-FFF2-40B4-BE49-F238E27FC236}">
                <a16:creationId xmlns:a16="http://schemas.microsoft.com/office/drawing/2014/main" id="{37391264-0B8A-4CFA-AA58-C8021578B51E}"/>
              </a:ext>
            </a:extLst>
          </p:cNvPr>
          <p:cNvGrpSpPr>
            <a:grpSpLocks/>
          </p:cNvGrpSpPr>
          <p:nvPr/>
        </p:nvGrpSpPr>
        <p:grpSpPr bwMode="auto">
          <a:xfrm>
            <a:off x="2466975" y="5948363"/>
            <a:ext cx="228600" cy="230187"/>
            <a:chOff x="23" y="47"/>
            <a:chExt cx="144" cy="145"/>
          </a:xfrm>
        </p:grpSpPr>
        <p:grpSp>
          <p:nvGrpSpPr>
            <p:cNvPr id="4755" name="Group 2159">
              <a:extLst>
                <a:ext uri="{FF2B5EF4-FFF2-40B4-BE49-F238E27FC236}">
                  <a16:creationId xmlns:a16="http://schemas.microsoft.com/office/drawing/2014/main" id="{E0976EA6-47DA-4618-AF6F-A8FD27DC2F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759" name="Line 2160">
                <a:extLst>
                  <a:ext uri="{FF2B5EF4-FFF2-40B4-BE49-F238E27FC236}">
                    <a16:creationId xmlns:a16="http://schemas.microsoft.com/office/drawing/2014/main" id="{0B9BBD14-B114-4B98-8A42-B29481B4D8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60" name="Line 2161">
                <a:extLst>
                  <a:ext uri="{FF2B5EF4-FFF2-40B4-BE49-F238E27FC236}">
                    <a16:creationId xmlns:a16="http://schemas.microsoft.com/office/drawing/2014/main" id="{612E7F92-C3A3-48BF-8846-E4A9F0BA65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756" name="Group 2162">
              <a:extLst>
                <a:ext uri="{FF2B5EF4-FFF2-40B4-BE49-F238E27FC236}">
                  <a16:creationId xmlns:a16="http://schemas.microsoft.com/office/drawing/2014/main" id="{F27114EF-BBAE-4A0D-8C24-AF3CE3193B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757" name="Line 2163">
                <a:extLst>
                  <a:ext uri="{FF2B5EF4-FFF2-40B4-BE49-F238E27FC236}">
                    <a16:creationId xmlns:a16="http://schemas.microsoft.com/office/drawing/2014/main" id="{C21DD822-4BB6-4809-8EEE-9EB2803D2F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58" name="Line 2164">
                <a:extLst>
                  <a:ext uri="{FF2B5EF4-FFF2-40B4-BE49-F238E27FC236}">
                    <a16:creationId xmlns:a16="http://schemas.microsoft.com/office/drawing/2014/main" id="{5D2CC6E4-6073-4C10-95CE-2AE864E499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67" name="Group 2165">
            <a:extLst>
              <a:ext uri="{FF2B5EF4-FFF2-40B4-BE49-F238E27FC236}">
                <a16:creationId xmlns:a16="http://schemas.microsoft.com/office/drawing/2014/main" id="{AFCB82A6-1F87-4E47-81BA-F4EFDABE1114}"/>
              </a:ext>
            </a:extLst>
          </p:cNvPr>
          <p:cNvGrpSpPr>
            <a:grpSpLocks/>
          </p:cNvGrpSpPr>
          <p:nvPr/>
        </p:nvGrpSpPr>
        <p:grpSpPr bwMode="auto">
          <a:xfrm>
            <a:off x="2771775" y="5946775"/>
            <a:ext cx="228600" cy="230188"/>
            <a:chOff x="23" y="47"/>
            <a:chExt cx="144" cy="145"/>
          </a:xfrm>
        </p:grpSpPr>
        <p:grpSp>
          <p:nvGrpSpPr>
            <p:cNvPr id="4749" name="Group 2166">
              <a:extLst>
                <a:ext uri="{FF2B5EF4-FFF2-40B4-BE49-F238E27FC236}">
                  <a16:creationId xmlns:a16="http://schemas.microsoft.com/office/drawing/2014/main" id="{5EFCF94A-67E3-4A9E-BB84-C4DB3A43D9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753" name="Line 2167">
                <a:extLst>
                  <a:ext uri="{FF2B5EF4-FFF2-40B4-BE49-F238E27FC236}">
                    <a16:creationId xmlns:a16="http://schemas.microsoft.com/office/drawing/2014/main" id="{36F40924-36FD-46E6-AEA5-953558F39B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54" name="Line 2168">
                <a:extLst>
                  <a:ext uri="{FF2B5EF4-FFF2-40B4-BE49-F238E27FC236}">
                    <a16:creationId xmlns:a16="http://schemas.microsoft.com/office/drawing/2014/main" id="{435CAF04-1210-4D57-A817-88D38A0BD4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750" name="Group 2169">
              <a:extLst>
                <a:ext uri="{FF2B5EF4-FFF2-40B4-BE49-F238E27FC236}">
                  <a16:creationId xmlns:a16="http://schemas.microsoft.com/office/drawing/2014/main" id="{11D051A3-4ECE-430F-95ED-146E0D0BC5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751" name="Line 2170">
                <a:extLst>
                  <a:ext uri="{FF2B5EF4-FFF2-40B4-BE49-F238E27FC236}">
                    <a16:creationId xmlns:a16="http://schemas.microsoft.com/office/drawing/2014/main" id="{C39587EA-E2E5-4671-A18C-21BD8F0963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52" name="Line 2171">
                <a:extLst>
                  <a:ext uri="{FF2B5EF4-FFF2-40B4-BE49-F238E27FC236}">
                    <a16:creationId xmlns:a16="http://schemas.microsoft.com/office/drawing/2014/main" id="{50E13AED-CCEE-43E8-92E0-1E84BDC0AB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68" name="Group 2172">
            <a:extLst>
              <a:ext uri="{FF2B5EF4-FFF2-40B4-BE49-F238E27FC236}">
                <a16:creationId xmlns:a16="http://schemas.microsoft.com/office/drawing/2014/main" id="{C9138559-1C35-4A3A-B167-791CE4DD0FEE}"/>
              </a:ext>
            </a:extLst>
          </p:cNvPr>
          <p:cNvGrpSpPr>
            <a:grpSpLocks/>
          </p:cNvGrpSpPr>
          <p:nvPr/>
        </p:nvGrpSpPr>
        <p:grpSpPr bwMode="auto">
          <a:xfrm>
            <a:off x="2771775" y="6253163"/>
            <a:ext cx="228600" cy="230187"/>
            <a:chOff x="23" y="47"/>
            <a:chExt cx="144" cy="145"/>
          </a:xfrm>
        </p:grpSpPr>
        <p:grpSp>
          <p:nvGrpSpPr>
            <p:cNvPr id="4743" name="Group 2173">
              <a:extLst>
                <a:ext uri="{FF2B5EF4-FFF2-40B4-BE49-F238E27FC236}">
                  <a16:creationId xmlns:a16="http://schemas.microsoft.com/office/drawing/2014/main" id="{A855B52D-5874-4E15-98BF-BFF901EE68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747" name="Line 2174">
                <a:extLst>
                  <a:ext uri="{FF2B5EF4-FFF2-40B4-BE49-F238E27FC236}">
                    <a16:creationId xmlns:a16="http://schemas.microsoft.com/office/drawing/2014/main" id="{9089D8EA-D3C6-4966-A9CC-265466B602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48" name="Line 2175">
                <a:extLst>
                  <a:ext uri="{FF2B5EF4-FFF2-40B4-BE49-F238E27FC236}">
                    <a16:creationId xmlns:a16="http://schemas.microsoft.com/office/drawing/2014/main" id="{86E0FF18-AF5E-45DB-9580-F88C9A659F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744" name="Group 2176">
              <a:extLst>
                <a:ext uri="{FF2B5EF4-FFF2-40B4-BE49-F238E27FC236}">
                  <a16:creationId xmlns:a16="http://schemas.microsoft.com/office/drawing/2014/main" id="{682E4CC0-814C-43AD-AB35-86D486654D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745" name="Line 2177">
                <a:extLst>
                  <a:ext uri="{FF2B5EF4-FFF2-40B4-BE49-F238E27FC236}">
                    <a16:creationId xmlns:a16="http://schemas.microsoft.com/office/drawing/2014/main" id="{F1E19D34-4341-4A72-B20C-1C3A16FBCD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46" name="Line 2178">
                <a:extLst>
                  <a:ext uri="{FF2B5EF4-FFF2-40B4-BE49-F238E27FC236}">
                    <a16:creationId xmlns:a16="http://schemas.microsoft.com/office/drawing/2014/main" id="{5C35538B-C5D5-48CB-832E-431854ED7D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69" name="Group 2179">
            <a:extLst>
              <a:ext uri="{FF2B5EF4-FFF2-40B4-BE49-F238E27FC236}">
                <a16:creationId xmlns:a16="http://schemas.microsoft.com/office/drawing/2014/main" id="{385594DD-48B0-4A98-8EE7-C10EC15EC314}"/>
              </a:ext>
            </a:extLst>
          </p:cNvPr>
          <p:cNvGrpSpPr>
            <a:grpSpLocks/>
          </p:cNvGrpSpPr>
          <p:nvPr/>
        </p:nvGrpSpPr>
        <p:grpSpPr bwMode="auto">
          <a:xfrm>
            <a:off x="3381375" y="5948363"/>
            <a:ext cx="228600" cy="230187"/>
            <a:chOff x="23" y="47"/>
            <a:chExt cx="144" cy="145"/>
          </a:xfrm>
        </p:grpSpPr>
        <p:grpSp>
          <p:nvGrpSpPr>
            <p:cNvPr id="4737" name="Group 2180">
              <a:extLst>
                <a:ext uri="{FF2B5EF4-FFF2-40B4-BE49-F238E27FC236}">
                  <a16:creationId xmlns:a16="http://schemas.microsoft.com/office/drawing/2014/main" id="{95B1F7BA-A455-4FCF-B592-25C166A367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741" name="Line 2181">
                <a:extLst>
                  <a:ext uri="{FF2B5EF4-FFF2-40B4-BE49-F238E27FC236}">
                    <a16:creationId xmlns:a16="http://schemas.microsoft.com/office/drawing/2014/main" id="{2286CBE8-32F6-4316-85CF-46448BC99B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42" name="Line 2182">
                <a:extLst>
                  <a:ext uri="{FF2B5EF4-FFF2-40B4-BE49-F238E27FC236}">
                    <a16:creationId xmlns:a16="http://schemas.microsoft.com/office/drawing/2014/main" id="{44A8866E-1C3B-47A5-8AC9-59FE55FBBF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738" name="Group 2183">
              <a:extLst>
                <a:ext uri="{FF2B5EF4-FFF2-40B4-BE49-F238E27FC236}">
                  <a16:creationId xmlns:a16="http://schemas.microsoft.com/office/drawing/2014/main" id="{3D76255B-0CCE-4702-924E-D467F4D9E8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739" name="Line 2184">
                <a:extLst>
                  <a:ext uri="{FF2B5EF4-FFF2-40B4-BE49-F238E27FC236}">
                    <a16:creationId xmlns:a16="http://schemas.microsoft.com/office/drawing/2014/main" id="{752942E2-FB18-4FF2-A404-2CC76842B1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40" name="Line 2185">
                <a:extLst>
                  <a:ext uri="{FF2B5EF4-FFF2-40B4-BE49-F238E27FC236}">
                    <a16:creationId xmlns:a16="http://schemas.microsoft.com/office/drawing/2014/main" id="{140F321B-3076-41FC-95D4-EFE0237E39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70" name="Group 2186">
            <a:extLst>
              <a:ext uri="{FF2B5EF4-FFF2-40B4-BE49-F238E27FC236}">
                <a16:creationId xmlns:a16="http://schemas.microsoft.com/office/drawing/2014/main" id="{6784FA53-45BF-4D1D-9ADA-B925062C3D6F}"/>
              </a:ext>
            </a:extLst>
          </p:cNvPr>
          <p:cNvGrpSpPr>
            <a:grpSpLocks/>
          </p:cNvGrpSpPr>
          <p:nvPr/>
        </p:nvGrpSpPr>
        <p:grpSpPr bwMode="auto">
          <a:xfrm>
            <a:off x="3076575" y="6251575"/>
            <a:ext cx="228600" cy="230188"/>
            <a:chOff x="23" y="47"/>
            <a:chExt cx="144" cy="145"/>
          </a:xfrm>
        </p:grpSpPr>
        <p:grpSp>
          <p:nvGrpSpPr>
            <p:cNvPr id="4731" name="Group 2187">
              <a:extLst>
                <a:ext uri="{FF2B5EF4-FFF2-40B4-BE49-F238E27FC236}">
                  <a16:creationId xmlns:a16="http://schemas.microsoft.com/office/drawing/2014/main" id="{DDBDC922-BA76-4EF7-B2A0-C25028D509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735" name="Line 2188">
                <a:extLst>
                  <a:ext uri="{FF2B5EF4-FFF2-40B4-BE49-F238E27FC236}">
                    <a16:creationId xmlns:a16="http://schemas.microsoft.com/office/drawing/2014/main" id="{1EEA2EFF-3031-476F-B706-AD988449E4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36" name="Line 2189">
                <a:extLst>
                  <a:ext uri="{FF2B5EF4-FFF2-40B4-BE49-F238E27FC236}">
                    <a16:creationId xmlns:a16="http://schemas.microsoft.com/office/drawing/2014/main" id="{36FBC458-B721-4403-B18C-3A1728A98E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732" name="Group 2190">
              <a:extLst>
                <a:ext uri="{FF2B5EF4-FFF2-40B4-BE49-F238E27FC236}">
                  <a16:creationId xmlns:a16="http://schemas.microsoft.com/office/drawing/2014/main" id="{6487DF51-D84F-409E-B19D-15ED7BC70F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733" name="Line 2191">
                <a:extLst>
                  <a:ext uri="{FF2B5EF4-FFF2-40B4-BE49-F238E27FC236}">
                    <a16:creationId xmlns:a16="http://schemas.microsoft.com/office/drawing/2014/main" id="{ADA5B766-B7AD-4741-94A2-C594058358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34" name="Line 2192">
                <a:extLst>
                  <a:ext uri="{FF2B5EF4-FFF2-40B4-BE49-F238E27FC236}">
                    <a16:creationId xmlns:a16="http://schemas.microsoft.com/office/drawing/2014/main" id="{75012CCF-0736-4B19-AB42-6D950EEBE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71" name="Group 2193">
            <a:extLst>
              <a:ext uri="{FF2B5EF4-FFF2-40B4-BE49-F238E27FC236}">
                <a16:creationId xmlns:a16="http://schemas.microsoft.com/office/drawing/2014/main" id="{3A34DA88-EDC9-4D3D-B56B-E7861E47DF3C}"/>
              </a:ext>
            </a:extLst>
          </p:cNvPr>
          <p:cNvGrpSpPr>
            <a:grpSpLocks/>
          </p:cNvGrpSpPr>
          <p:nvPr/>
        </p:nvGrpSpPr>
        <p:grpSpPr bwMode="auto">
          <a:xfrm>
            <a:off x="3686175" y="5946775"/>
            <a:ext cx="228600" cy="230188"/>
            <a:chOff x="23" y="47"/>
            <a:chExt cx="144" cy="145"/>
          </a:xfrm>
        </p:grpSpPr>
        <p:grpSp>
          <p:nvGrpSpPr>
            <p:cNvPr id="4725" name="Group 2194">
              <a:extLst>
                <a:ext uri="{FF2B5EF4-FFF2-40B4-BE49-F238E27FC236}">
                  <a16:creationId xmlns:a16="http://schemas.microsoft.com/office/drawing/2014/main" id="{F8366A0F-3C30-4087-A4C4-C8E2645FC1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729" name="Line 2195">
                <a:extLst>
                  <a:ext uri="{FF2B5EF4-FFF2-40B4-BE49-F238E27FC236}">
                    <a16:creationId xmlns:a16="http://schemas.microsoft.com/office/drawing/2014/main" id="{F23C7AC4-2483-4BF8-B184-AA5FA6D3DF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30" name="Line 2196">
                <a:extLst>
                  <a:ext uri="{FF2B5EF4-FFF2-40B4-BE49-F238E27FC236}">
                    <a16:creationId xmlns:a16="http://schemas.microsoft.com/office/drawing/2014/main" id="{68E0577B-94B6-4CAB-AE55-B4E91F51AE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726" name="Group 2197">
              <a:extLst>
                <a:ext uri="{FF2B5EF4-FFF2-40B4-BE49-F238E27FC236}">
                  <a16:creationId xmlns:a16="http://schemas.microsoft.com/office/drawing/2014/main" id="{798D35F9-3891-45D4-A5A1-0A1DA154B2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727" name="Line 2198">
                <a:extLst>
                  <a:ext uri="{FF2B5EF4-FFF2-40B4-BE49-F238E27FC236}">
                    <a16:creationId xmlns:a16="http://schemas.microsoft.com/office/drawing/2014/main" id="{66AF4FE1-328E-43EF-A202-9067F3C009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28" name="Line 2199">
                <a:extLst>
                  <a:ext uri="{FF2B5EF4-FFF2-40B4-BE49-F238E27FC236}">
                    <a16:creationId xmlns:a16="http://schemas.microsoft.com/office/drawing/2014/main" id="{4E0FFEAF-793B-436D-8BB2-EEB8E29D1B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72" name="Group 2200">
            <a:extLst>
              <a:ext uri="{FF2B5EF4-FFF2-40B4-BE49-F238E27FC236}">
                <a16:creationId xmlns:a16="http://schemas.microsoft.com/office/drawing/2014/main" id="{EFA513E7-1AA3-4EFB-B9B6-A74DCFCFC9EC}"/>
              </a:ext>
            </a:extLst>
          </p:cNvPr>
          <p:cNvGrpSpPr>
            <a:grpSpLocks/>
          </p:cNvGrpSpPr>
          <p:nvPr/>
        </p:nvGrpSpPr>
        <p:grpSpPr bwMode="auto">
          <a:xfrm>
            <a:off x="3990975" y="5946775"/>
            <a:ext cx="228600" cy="230188"/>
            <a:chOff x="23" y="47"/>
            <a:chExt cx="144" cy="145"/>
          </a:xfrm>
        </p:grpSpPr>
        <p:grpSp>
          <p:nvGrpSpPr>
            <p:cNvPr id="4719" name="Group 2201">
              <a:extLst>
                <a:ext uri="{FF2B5EF4-FFF2-40B4-BE49-F238E27FC236}">
                  <a16:creationId xmlns:a16="http://schemas.microsoft.com/office/drawing/2014/main" id="{6785615C-96B0-4A87-B239-8EC7BC0BAD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723" name="Line 2202">
                <a:extLst>
                  <a:ext uri="{FF2B5EF4-FFF2-40B4-BE49-F238E27FC236}">
                    <a16:creationId xmlns:a16="http://schemas.microsoft.com/office/drawing/2014/main" id="{08EEA209-2D46-484E-8C3C-37034B52D4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24" name="Line 2203">
                <a:extLst>
                  <a:ext uri="{FF2B5EF4-FFF2-40B4-BE49-F238E27FC236}">
                    <a16:creationId xmlns:a16="http://schemas.microsoft.com/office/drawing/2014/main" id="{F798B7E9-35BB-4DDE-B133-B1278489B5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720" name="Group 2204">
              <a:extLst>
                <a:ext uri="{FF2B5EF4-FFF2-40B4-BE49-F238E27FC236}">
                  <a16:creationId xmlns:a16="http://schemas.microsoft.com/office/drawing/2014/main" id="{1414628B-AAAF-4C38-AECC-B56BBA2677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721" name="Line 2205">
                <a:extLst>
                  <a:ext uri="{FF2B5EF4-FFF2-40B4-BE49-F238E27FC236}">
                    <a16:creationId xmlns:a16="http://schemas.microsoft.com/office/drawing/2014/main" id="{F97ABB40-447B-4245-AC89-A1CA649041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22" name="Line 2206">
                <a:extLst>
                  <a:ext uri="{FF2B5EF4-FFF2-40B4-BE49-F238E27FC236}">
                    <a16:creationId xmlns:a16="http://schemas.microsoft.com/office/drawing/2014/main" id="{EE6456CF-A087-41D1-AC89-AC1E5F4E98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73" name="Group 2207">
            <a:extLst>
              <a:ext uri="{FF2B5EF4-FFF2-40B4-BE49-F238E27FC236}">
                <a16:creationId xmlns:a16="http://schemas.microsoft.com/office/drawing/2014/main" id="{7CCE039B-EFA6-4786-9E30-7D3626D83D31}"/>
              </a:ext>
            </a:extLst>
          </p:cNvPr>
          <p:cNvGrpSpPr>
            <a:grpSpLocks/>
          </p:cNvGrpSpPr>
          <p:nvPr/>
        </p:nvGrpSpPr>
        <p:grpSpPr bwMode="auto">
          <a:xfrm>
            <a:off x="3686175" y="6251575"/>
            <a:ext cx="228600" cy="230188"/>
            <a:chOff x="23" y="47"/>
            <a:chExt cx="144" cy="145"/>
          </a:xfrm>
        </p:grpSpPr>
        <p:grpSp>
          <p:nvGrpSpPr>
            <p:cNvPr id="4713" name="Group 2208">
              <a:extLst>
                <a:ext uri="{FF2B5EF4-FFF2-40B4-BE49-F238E27FC236}">
                  <a16:creationId xmlns:a16="http://schemas.microsoft.com/office/drawing/2014/main" id="{01E70D56-4690-422E-B7FB-1F888D0E6E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717" name="Line 2209">
                <a:extLst>
                  <a:ext uri="{FF2B5EF4-FFF2-40B4-BE49-F238E27FC236}">
                    <a16:creationId xmlns:a16="http://schemas.microsoft.com/office/drawing/2014/main" id="{832C3CE8-B96A-41F1-9163-A7B1AF6651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8" name="Line 2210">
                <a:extLst>
                  <a:ext uri="{FF2B5EF4-FFF2-40B4-BE49-F238E27FC236}">
                    <a16:creationId xmlns:a16="http://schemas.microsoft.com/office/drawing/2014/main" id="{B7F7397E-C30C-435C-AB39-B61D36B6BA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714" name="Group 2211">
              <a:extLst>
                <a:ext uri="{FF2B5EF4-FFF2-40B4-BE49-F238E27FC236}">
                  <a16:creationId xmlns:a16="http://schemas.microsoft.com/office/drawing/2014/main" id="{9373B571-9DD0-4E5A-B2C5-76C16960A8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715" name="Line 2212">
                <a:extLst>
                  <a:ext uri="{FF2B5EF4-FFF2-40B4-BE49-F238E27FC236}">
                    <a16:creationId xmlns:a16="http://schemas.microsoft.com/office/drawing/2014/main" id="{16D8FD0E-AA53-476E-8FE5-048E81E637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6" name="Line 2213">
                <a:extLst>
                  <a:ext uri="{FF2B5EF4-FFF2-40B4-BE49-F238E27FC236}">
                    <a16:creationId xmlns:a16="http://schemas.microsoft.com/office/drawing/2014/main" id="{2BA00F48-32F0-42D9-8F7B-791ADF41F4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74" name="Group 2214">
            <a:extLst>
              <a:ext uri="{FF2B5EF4-FFF2-40B4-BE49-F238E27FC236}">
                <a16:creationId xmlns:a16="http://schemas.microsoft.com/office/drawing/2014/main" id="{6EBAD131-B269-4525-8714-71DF7D9A0325}"/>
              </a:ext>
            </a:extLst>
          </p:cNvPr>
          <p:cNvGrpSpPr>
            <a:grpSpLocks/>
          </p:cNvGrpSpPr>
          <p:nvPr/>
        </p:nvGrpSpPr>
        <p:grpSpPr bwMode="auto">
          <a:xfrm>
            <a:off x="4295775" y="6251575"/>
            <a:ext cx="228600" cy="230188"/>
            <a:chOff x="23" y="47"/>
            <a:chExt cx="144" cy="145"/>
          </a:xfrm>
        </p:grpSpPr>
        <p:grpSp>
          <p:nvGrpSpPr>
            <p:cNvPr id="4707" name="Group 2215">
              <a:extLst>
                <a:ext uri="{FF2B5EF4-FFF2-40B4-BE49-F238E27FC236}">
                  <a16:creationId xmlns:a16="http://schemas.microsoft.com/office/drawing/2014/main" id="{3EC38C03-5518-49FD-A923-527E354F89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711" name="Line 2216">
                <a:extLst>
                  <a:ext uri="{FF2B5EF4-FFF2-40B4-BE49-F238E27FC236}">
                    <a16:creationId xmlns:a16="http://schemas.microsoft.com/office/drawing/2014/main" id="{F87239B7-B847-4A0A-AD5D-13BD846B15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2" name="Line 2217">
                <a:extLst>
                  <a:ext uri="{FF2B5EF4-FFF2-40B4-BE49-F238E27FC236}">
                    <a16:creationId xmlns:a16="http://schemas.microsoft.com/office/drawing/2014/main" id="{5008FB80-8CD8-44F4-B460-29979CFC37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708" name="Group 2218">
              <a:extLst>
                <a:ext uri="{FF2B5EF4-FFF2-40B4-BE49-F238E27FC236}">
                  <a16:creationId xmlns:a16="http://schemas.microsoft.com/office/drawing/2014/main" id="{E1C19FA3-7D4A-4543-9E3A-979F2B02C2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709" name="Line 2219">
                <a:extLst>
                  <a:ext uri="{FF2B5EF4-FFF2-40B4-BE49-F238E27FC236}">
                    <a16:creationId xmlns:a16="http://schemas.microsoft.com/office/drawing/2014/main" id="{1C5874F4-09D1-4A76-87EB-3739400A2C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0" name="Line 2220">
                <a:extLst>
                  <a:ext uri="{FF2B5EF4-FFF2-40B4-BE49-F238E27FC236}">
                    <a16:creationId xmlns:a16="http://schemas.microsoft.com/office/drawing/2014/main" id="{D6B6D9D5-C4C7-4C2C-BBCE-1395026B9E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75" name="Group 2221">
            <a:extLst>
              <a:ext uri="{FF2B5EF4-FFF2-40B4-BE49-F238E27FC236}">
                <a16:creationId xmlns:a16="http://schemas.microsoft.com/office/drawing/2014/main" id="{8D0F22F3-0C12-4501-916C-14FFBBB211BD}"/>
              </a:ext>
            </a:extLst>
          </p:cNvPr>
          <p:cNvGrpSpPr>
            <a:grpSpLocks/>
          </p:cNvGrpSpPr>
          <p:nvPr/>
        </p:nvGrpSpPr>
        <p:grpSpPr bwMode="auto">
          <a:xfrm>
            <a:off x="4600575" y="6251575"/>
            <a:ext cx="228600" cy="230188"/>
            <a:chOff x="23" y="47"/>
            <a:chExt cx="144" cy="145"/>
          </a:xfrm>
        </p:grpSpPr>
        <p:grpSp>
          <p:nvGrpSpPr>
            <p:cNvPr id="4701" name="Group 2222">
              <a:extLst>
                <a:ext uri="{FF2B5EF4-FFF2-40B4-BE49-F238E27FC236}">
                  <a16:creationId xmlns:a16="http://schemas.microsoft.com/office/drawing/2014/main" id="{E16CEB49-F57A-42CA-8336-4E9B496945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705" name="Line 2223">
                <a:extLst>
                  <a:ext uri="{FF2B5EF4-FFF2-40B4-BE49-F238E27FC236}">
                    <a16:creationId xmlns:a16="http://schemas.microsoft.com/office/drawing/2014/main" id="{ABD5E3FB-8E5C-47C5-A2F9-7BFDDFCB74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06" name="Line 2224">
                <a:extLst>
                  <a:ext uri="{FF2B5EF4-FFF2-40B4-BE49-F238E27FC236}">
                    <a16:creationId xmlns:a16="http://schemas.microsoft.com/office/drawing/2014/main" id="{ECFF3D2A-3E95-4A19-90AB-1B8BA05D62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702" name="Group 2225">
              <a:extLst>
                <a:ext uri="{FF2B5EF4-FFF2-40B4-BE49-F238E27FC236}">
                  <a16:creationId xmlns:a16="http://schemas.microsoft.com/office/drawing/2014/main" id="{48275A73-5956-426A-9EC2-CBAD5D1B3A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703" name="Line 2226">
                <a:extLst>
                  <a:ext uri="{FF2B5EF4-FFF2-40B4-BE49-F238E27FC236}">
                    <a16:creationId xmlns:a16="http://schemas.microsoft.com/office/drawing/2014/main" id="{F3084103-D798-4097-81A7-FB8515E431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04" name="Line 2227">
                <a:extLst>
                  <a:ext uri="{FF2B5EF4-FFF2-40B4-BE49-F238E27FC236}">
                    <a16:creationId xmlns:a16="http://schemas.microsoft.com/office/drawing/2014/main" id="{C090E284-3BE3-41E6-9AEA-F29DFF2AA2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76" name="Group 2228">
            <a:extLst>
              <a:ext uri="{FF2B5EF4-FFF2-40B4-BE49-F238E27FC236}">
                <a16:creationId xmlns:a16="http://schemas.microsoft.com/office/drawing/2014/main" id="{2B39855B-3243-4AAA-A222-E8BE0EBAA866}"/>
              </a:ext>
            </a:extLst>
          </p:cNvPr>
          <p:cNvGrpSpPr>
            <a:grpSpLocks/>
          </p:cNvGrpSpPr>
          <p:nvPr/>
        </p:nvGrpSpPr>
        <p:grpSpPr bwMode="auto">
          <a:xfrm>
            <a:off x="4905375" y="5946775"/>
            <a:ext cx="228600" cy="230188"/>
            <a:chOff x="23" y="47"/>
            <a:chExt cx="144" cy="145"/>
          </a:xfrm>
        </p:grpSpPr>
        <p:grpSp>
          <p:nvGrpSpPr>
            <p:cNvPr id="4695" name="Group 2229">
              <a:extLst>
                <a:ext uri="{FF2B5EF4-FFF2-40B4-BE49-F238E27FC236}">
                  <a16:creationId xmlns:a16="http://schemas.microsoft.com/office/drawing/2014/main" id="{B5DB85D9-BAAA-4A8B-BBB8-4583418E21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699" name="Line 2230">
                <a:extLst>
                  <a:ext uri="{FF2B5EF4-FFF2-40B4-BE49-F238E27FC236}">
                    <a16:creationId xmlns:a16="http://schemas.microsoft.com/office/drawing/2014/main" id="{5FEE9741-094E-4295-B19E-068BEF225A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00" name="Line 2231">
                <a:extLst>
                  <a:ext uri="{FF2B5EF4-FFF2-40B4-BE49-F238E27FC236}">
                    <a16:creationId xmlns:a16="http://schemas.microsoft.com/office/drawing/2014/main" id="{30D81B5B-8A62-4FBF-9FCF-044BBD5A93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96" name="Group 2232">
              <a:extLst>
                <a:ext uri="{FF2B5EF4-FFF2-40B4-BE49-F238E27FC236}">
                  <a16:creationId xmlns:a16="http://schemas.microsoft.com/office/drawing/2014/main" id="{F772DBC9-3228-42D6-9EEC-AE9A99ADBA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697" name="Line 2233">
                <a:extLst>
                  <a:ext uri="{FF2B5EF4-FFF2-40B4-BE49-F238E27FC236}">
                    <a16:creationId xmlns:a16="http://schemas.microsoft.com/office/drawing/2014/main" id="{CBA80E6E-CCF4-40CB-AEDD-465373F610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98" name="Line 2234">
                <a:extLst>
                  <a:ext uri="{FF2B5EF4-FFF2-40B4-BE49-F238E27FC236}">
                    <a16:creationId xmlns:a16="http://schemas.microsoft.com/office/drawing/2014/main" id="{CEEC4EDC-DBEB-4DDE-B81D-4D93FA0CD6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77" name="Group 2235">
            <a:extLst>
              <a:ext uri="{FF2B5EF4-FFF2-40B4-BE49-F238E27FC236}">
                <a16:creationId xmlns:a16="http://schemas.microsoft.com/office/drawing/2014/main" id="{68912D4E-CBC7-426B-837A-8268F51C59FC}"/>
              </a:ext>
            </a:extLst>
          </p:cNvPr>
          <p:cNvGrpSpPr>
            <a:grpSpLocks/>
          </p:cNvGrpSpPr>
          <p:nvPr/>
        </p:nvGrpSpPr>
        <p:grpSpPr bwMode="auto">
          <a:xfrm>
            <a:off x="4905375" y="6251575"/>
            <a:ext cx="228600" cy="230188"/>
            <a:chOff x="23" y="47"/>
            <a:chExt cx="144" cy="145"/>
          </a:xfrm>
        </p:grpSpPr>
        <p:grpSp>
          <p:nvGrpSpPr>
            <p:cNvPr id="4689" name="Group 2236">
              <a:extLst>
                <a:ext uri="{FF2B5EF4-FFF2-40B4-BE49-F238E27FC236}">
                  <a16:creationId xmlns:a16="http://schemas.microsoft.com/office/drawing/2014/main" id="{6D373695-B82C-436C-B811-DFEC276004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693" name="Line 2237">
                <a:extLst>
                  <a:ext uri="{FF2B5EF4-FFF2-40B4-BE49-F238E27FC236}">
                    <a16:creationId xmlns:a16="http://schemas.microsoft.com/office/drawing/2014/main" id="{0282C224-B8AD-4EFC-8019-2996672282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94" name="Line 2238">
                <a:extLst>
                  <a:ext uri="{FF2B5EF4-FFF2-40B4-BE49-F238E27FC236}">
                    <a16:creationId xmlns:a16="http://schemas.microsoft.com/office/drawing/2014/main" id="{AD6590CD-D3DD-4EA6-9AEA-739AE408FE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90" name="Group 2239">
              <a:extLst>
                <a:ext uri="{FF2B5EF4-FFF2-40B4-BE49-F238E27FC236}">
                  <a16:creationId xmlns:a16="http://schemas.microsoft.com/office/drawing/2014/main" id="{5F5EAA21-BE6E-4E40-B8DA-147B7409B3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691" name="Line 2240">
                <a:extLst>
                  <a:ext uri="{FF2B5EF4-FFF2-40B4-BE49-F238E27FC236}">
                    <a16:creationId xmlns:a16="http://schemas.microsoft.com/office/drawing/2014/main" id="{358DD47C-61A7-4D21-8145-49F5C6C0B1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92" name="Line 2241">
                <a:extLst>
                  <a:ext uri="{FF2B5EF4-FFF2-40B4-BE49-F238E27FC236}">
                    <a16:creationId xmlns:a16="http://schemas.microsoft.com/office/drawing/2014/main" id="{0D429E2B-FD25-498B-8948-D3170DFBFB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78" name="Group 2242">
            <a:extLst>
              <a:ext uri="{FF2B5EF4-FFF2-40B4-BE49-F238E27FC236}">
                <a16:creationId xmlns:a16="http://schemas.microsoft.com/office/drawing/2014/main" id="{5D274405-EDCF-4800-B3D8-15A256E7D8C7}"/>
              </a:ext>
            </a:extLst>
          </p:cNvPr>
          <p:cNvGrpSpPr>
            <a:grpSpLocks/>
          </p:cNvGrpSpPr>
          <p:nvPr/>
        </p:nvGrpSpPr>
        <p:grpSpPr bwMode="auto">
          <a:xfrm>
            <a:off x="5210175" y="6251575"/>
            <a:ext cx="228600" cy="230188"/>
            <a:chOff x="23" y="47"/>
            <a:chExt cx="144" cy="145"/>
          </a:xfrm>
        </p:grpSpPr>
        <p:grpSp>
          <p:nvGrpSpPr>
            <p:cNvPr id="4683" name="Group 2243">
              <a:extLst>
                <a:ext uri="{FF2B5EF4-FFF2-40B4-BE49-F238E27FC236}">
                  <a16:creationId xmlns:a16="http://schemas.microsoft.com/office/drawing/2014/main" id="{23997656-67F9-4FEC-BAFC-B28A4239DA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687" name="Line 2244">
                <a:extLst>
                  <a:ext uri="{FF2B5EF4-FFF2-40B4-BE49-F238E27FC236}">
                    <a16:creationId xmlns:a16="http://schemas.microsoft.com/office/drawing/2014/main" id="{E8A1F74C-423D-402C-9157-333E997CB0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88" name="Line 2245">
                <a:extLst>
                  <a:ext uri="{FF2B5EF4-FFF2-40B4-BE49-F238E27FC236}">
                    <a16:creationId xmlns:a16="http://schemas.microsoft.com/office/drawing/2014/main" id="{9C4A29BC-48E8-415D-9ED4-CA665A39F3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84" name="Group 2246">
              <a:extLst>
                <a:ext uri="{FF2B5EF4-FFF2-40B4-BE49-F238E27FC236}">
                  <a16:creationId xmlns:a16="http://schemas.microsoft.com/office/drawing/2014/main" id="{88968713-DA9D-46B9-B0C7-10A6CC34C8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685" name="Line 2247">
                <a:extLst>
                  <a:ext uri="{FF2B5EF4-FFF2-40B4-BE49-F238E27FC236}">
                    <a16:creationId xmlns:a16="http://schemas.microsoft.com/office/drawing/2014/main" id="{031096A5-90E2-489C-A03F-F96CCAB501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86" name="Line 2248">
                <a:extLst>
                  <a:ext uri="{FF2B5EF4-FFF2-40B4-BE49-F238E27FC236}">
                    <a16:creationId xmlns:a16="http://schemas.microsoft.com/office/drawing/2014/main" id="{581F1EFF-F7AF-41CE-A01D-9D1A436416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79" name="Group 2249">
            <a:extLst>
              <a:ext uri="{FF2B5EF4-FFF2-40B4-BE49-F238E27FC236}">
                <a16:creationId xmlns:a16="http://schemas.microsoft.com/office/drawing/2014/main" id="{5BB4CD07-8D56-4EE2-9FC4-47A1FCE50CC9}"/>
              </a:ext>
            </a:extLst>
          </p:cNvPr>
          <p:cNvGrpSpPr>
            <a:grpSpLocks/>
          </p:cNvGrpSpPr>
          <p:nvPr/>
        </p:nvGrpSpPr>
        <p:grpSpPr bwMode="auto">
          <a:xfrm>
            <a:off x="5514975" y="5946775"/>
            <a:ext cx="228600" cy="230188"/>
            <a:chOff x="23" y="47"/>
            <a:chExt cx="144" cy="145"/>
          </a:xfrm>
        </p:grpSpPr>
        <p:grpSp>
          <p:nvGrpSpPr>
            <p:cNvPr id="4677" name="Group 2250">
              <a:extLst>
                <a:ext uri="{FF2B5EF4-FFF2-40B4-BE49-F238E27FC236}">
                  <a16:creationId xmlns:a16="http://schemas.microsoft.com/office/drawing/2014/main" id="{C3866E23-D7AA-482E-8C97-8A843DEA0A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681" name="Line 2251">
                <a:extLst>
                  <a:ext uri="{FF2B5EF4-FFF2-40B4-BE49-F238E27FC236}">
                    <a16:creationId xmlns:a16="http://schemas.microsoft.com/office/drawing/2014/main" id="{EF08FDE6-4343-4388-B834-0668876EAD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82" name="Line 2252">
                <a:extLst>
                  <a:ext uri="{FF2B5EF4-FFF2-40B4-BE49-F238E27FC236}">
                    <a16:creationId xmlns:a16="http://schemas.microsoft.com/office/drawing/2014/main" id="{C31D0DC1-D3FC-4C4D-8D15-5B91116EE1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78" name="Group 2253">
              <a:extLst>
                <a:ext uri="{FF2B5EF4-FFF2-40B4-BE49-F238E27FC236}">
                  <a16:creationId xmlns:a16="http://schemas.microsoft.com/office/drawing/2014/main" id="{EDD4428E-2FE4-4AA9-854E-4FA2E72BE0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679" name="Line 2254">
                <a:extLst>
                  <a:ext uri="{FF2B5EF4-FFF2-40B4-BE49-F238E27FC236}">
                    <a16:creationId xmlns:a16="http://schemas.microsoft.com/office/drawing/2014/main" id="{E79ECE6E-6230-4875-B959-705B3F7BA0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80" name="Line 2255">
                <a:extLst>
                  <a:ext uri="{FF2B5EF4-FFF2-40B4-BE49-F238E27FC236}">
                    <a16:creationId xmlns:a16="http://schemas.microsoft.com/office/drawing/2014/main" id="{716E7076-E3CA-4AA8-9188-7289680F77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80" name="Group 2256">
            <a:extLst>
              <a:ext uri="{FF2B5EF4-FFF2-40B4-BE49-F238E27FC236}">
                <a16:creationId xmlns:a16="http://schemas.microsoft.com/office/drawing/2014/main" id="{0F3BEB1A-4CFC-4BA0-9842-C16508CC76E9}"/>
              </a:ext>
            </a:extLst>
          </p:cNvPr>
          <p:cNvGrpSpPr>
            <a:grpSpLocks/>
          </p:cNvGrpSpPr>
          <p:nvPr/>
        </p:nvGrpSpPr>
        <p:grpSpPr bwMode="auto">
          <a:xfrm>
            <a:off x="5821363" y="6251575"/>
            <a:ext cx="228600" cy="230188"/>
            <a:chOff x="23" y="47"/>
            <a:chExt cx="144" cy="145"/>
          </a:xfrm>
        </p:grpSpPr>
        <p:grpSp>
          <p:nvGrpSpPr>
            <p:cNvPr id="4671" name="Group 2257">
              <a:extLst>
                <a:ext uri="{FF2B5EF4-FFF2-40B4-BE49-F238E27FC236}">
                  <a16:creationId xmlns:a16="http://schemas.microsoft.com/office/drawing/2014/main" id="{43D8345F-53B0-415F-9EAC-118D556C78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675" name="Line 2258">
                <a:extLst>
                  <a:ext uri="{FF2B5EF4-FFF2-40B4-BE49-F238E27FC236}">
                    <a16:creationId xmlns:a16="http://schemas.microsoft.com/office/drawing/2014/main" id="{09BCD45A-969E-4944-9996-F47FF9A827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76" name="Line 2259">
                <a:extLst>
                  <a:ext uri="{FF2B5EF4-FFF2-40B4-BE49-F238E27FC236}">
                    <a16:creationId xmlns:a16="http://schemas.microsoft.com/office/drawing/2014/main" id="{02D98348-F605-45AF-BA5C-5D64782F0D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72" name="Group 2260">
              <a:extLst>
                <a:ext uri="{FF2B5EF4-FFF2-40B4-BE49-F238E27FC236}">
                  <a16:creationId xmlns:a16="http://schemas.microsoft.com/office/drawing/2014/main" id="{B117FD35-5E44-4739-B995-41F71A4FB6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673" name="Line 2261">
                <a:extLst>
                  <a:ext uri="{FF2B5EF4-FFF2-40B4-BE49-F238E27FC236}">
                    <a16:creationId xmlns:a16="http://schemas.microsoft.com/office/drawing/2014/main" id="{B5CB6A48-AFEE-46CB-B700-E0F1A8BECA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74" name="Line 2262">
                <a:extLst>
                  <a:ext uri="{FF2B5EF4-FFF2-40B4-BE49-F238E27FC236}">
                    <a16:creationId xmlns:a16="http://schemas.microsoft.com/office/drawing/2014/main" id="{1D978C71-374C-4064-8478-BF923D63EE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81" name="Group 2263">
            <a:extLst>
              <a:ext uri="{FF2B5EF4-FFF2-40B4-BE49-F238E27FC236}">
                <a16:creationId xmlns:a16="http://schemas.microsoft.com/office/drawing/2014/main" id="{F7700815-8AE9-42CD-AE10-92A0EC15C19D}"/>
              </a:ext>
            </a:extLst>
          </p:cNvPr>
          <p:cNvGrpSpPr>
            <a:grpSpLocks/>
          </p:cNvGrpSpPr>
          <p:nvPr/>
        </p:nvGrpSpPr>
        <p:grpSpPr bwMode="auto">
          <a:xfrm>
            <a:off x="5819775" y="5946775"/>
            <a:ext cx="228600" cy="230188"/>
            <a:chOff x="23" y="47"/>
            <a:chExt cx="144" cy="145"/>
          </a:xfrm>
        </p:grpSpPr>
        <p:grpSp>
          <p:nvGrpSpPr>
            <p:cNvPr id="4665" name="Group 2264">
              <a:extLst>
                <a:ext uri="{FF2B5EF4-FFF2-40B4-BE49-F238E27FC236}">
                  <a16:creationId xmlns:a16="http://schemas.microsoft.com/office/drawing/2014/main" id="{319DF694-31C1-4052-B6B2-68465BAB64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669" name="Line 2265">
                <a:extLst>
                  <a:ext uri="{FF2B5EF4-FFF2-40B4-BE49-F238E27FC236}">
                    <a16:creationId xmlns:a16="http://schemas.microsoft.com/office/drawing/2014/main" id="{878DAF43-3C8F-449C-9022-B5C9A2F260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70" name="Line 2266">
                <a:extLst>
                  <a:ext uri="{FF2B5EF4-FFF2-40B4-BE49-F238E27FC236}">
                    <a16:creationId xmlns:a16="http://schemas.microsoft.com/office/drawing/2014/main" id="{CC3E4207-691D-41D1-9092-24D89190FA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66" name="Group 2267">
              <a:extLst>
                <a:ext uri="{FF2B5EF4-FFF2-40B4-BE49-F238E27FC236}">
                  <a16:creationId xmlns:a16="http://schemas.microsoft.com/office/drawing/2014/main" id="{1E3D0831-E87B-4AAB-BA1B-2D7F808A4F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667" name="Line 2268">
                <a:extLst>
                  <a:ext uri="{FF2B5EF4-FFF2-40B4-BE49-F238E27FC236}">
                    <a16:creationId xmlns:a16="http://schemas.microsoft.com/office/drawing/2014/main" id="{B1ADB3D3-3544-4AF9-B977-996559C7E5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68" name="Line 2269">
                <a:extLst>
                  <a:ext uri="{FF2B5EF4-FFF2-40B4-BE49-F238E27FC236}">
                    <a16:creationId xmlns:a16="http://schemas.microsoft.com/office/drawing/2014/main" id="{7129E44E-831F-4CC4-B0FD-9A33D98D84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82" name="Group 2270">
            <a:extLst>
              <a:ext uri="{FF2B5EF4-FFF2-40B4-BE49-F238E27FC236}">
                <a16:creationId xmlns:a16="http://schemas.microsoft.com/office/drawing/2014/main" id="{8D9BF523-6E21-455A-894E-731C4A82A57F}"/>
              </a:ext>
            </a:extLst>
          </p:cNvPr>
          <p:cNvGrpSpPr>
            <a:grpSpLocks/>
          </p:cNvGrpSpPr>
          <p:nvPr/>
        </p:nvGrpSpPr>
        <p:grpSpPr bwMode="auto">
          <a:xfrm>
            <a:off x="6124575" y="6251575"/>
            <a:ext cx="228600" cy="230188"/>
            <a:chOff x="23" y="47"/>
            <a:chExt cx="144" cy="145"/>
          </a:xfrm>
        </p:grpSpPr>
        <p:grpSp>
          <p:nvGrpSpPr>
            <p:cNvPr id="4659" name="Group 2271">
              <a:extLst>
                <a:ext uri="{FF2B5EF4-FFF2-40B4-BE49-F238E27FC236}">
                  <a16:creationId xmlns:a16="http://schemas.microsoft.com/office/drawing/2014/main" id="{C98AEA65-A295-4E4E-B76C-92C920189F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663" name="Line 2272">
                <a:extLst>
                  <a:ext uri="{FF2B5EF4-FFF2-40B4-BE49-F238E27FC236}">
                    <a16:creationId xmlns:a16="http://schemas.microsoft.com/office/drawing/2014/main" id="{F6BF981D-DA0E-44CB-A4B5-AD6181CB8D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64" name="Line 2273">
                <a:extLst>
                  <a:ext uri="{FF2B5EF4-FFF2-40B4-BE49-F238E27FC236}">
                    <a16:creationId xmlns:a16="http://schemas.microsoft.com/office/drawing/2014/main" id="{3BE5C282-B637-451D-BEB7-FCBAD38E68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60" name="Group 2274">
              <a:extLst>
                <a:ext uri="{FF2B5EF4-FFF2-40B4-BE49-F238E27FC236}">
                  <a16:creationId xmlns:a16="http://schemas.microsoft.com/office/drawing/2014/main" id="{F2BCB37E-8A33-43E1-9DEC-E5B3704EC1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661" name="Line 2275">
                <a:extLst>
                  <a:ext uri="{FF2B5EF4-FFF2-40B4-BE49-F238E27FC236}">
                    <a16:creationId xmlns:a16="http://schemas.microsoft.com/office/drawing/2014/main" id="{6A408EE6-DC4B-4B98-BED1-B74F03C757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62" name="Line 2276">
                <a:extLst>
                  <a:ext uri="{FF2B5EF4-FFF2-40B4-BE49-F238E27FC236}">
                    <a16:creationId xmlns:a16="http://schemas.microsoft.com/office/drawing/2014/main" id="{2A2AF2E8-DB4C-4732-A0E2-B2CEA5EB96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83" name="Group 2277">
            <a:extLst>
              <a:ext uri="{FF2B5EF4-FFF2-40B4-BE49-F238E27FC236}">
                <a16:creationId xmlns:a16="http://schemas.microsoft.com/office/drawing/2014/main" id="{CEEC90D4-8E59-43A2-8973-CFCDA42A3023}"/>
              </a:ext>
            </a:extLst>
          </p:cNvPr>
          <p:cNvGrpSpPr>
            <a:grpSpLocks/>
          </p:cNvGrpSpPr>
          <p:nvPr/>
        </p:nvGrpSpPr>
        <p:grpSpPr bwMode="auto">
          <a:xfrm>
            <a:off x="6429375" y="6251575"/>
            <a:ext cx="228600" cy="230188"/>
            <a:chOff x="23" y="47"/>
            <a:chExt cx="144" cy="145"/>
          </a:xfrm>
        </p:grpSpPr>
        <p:grpSp>
          <p:nvGrpSpPr>
            <p:cNvPr id="4653" name="Group 2278">
              <a:extLst>
                <a:ext uri="{FF2B5EF4-FFF2-40B4-BE49-F238E27FC236}">
                  <a16:creationId xmlns:a16="http://schemas.microsoft.com/office/drawing/2014/main" id="{A9CBB283-4E84-4FB1-BA66-8DD7C30A29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657" name="Line 2279">
                <a:extLst>
                  <a:ext uri="{FF2B5EF4-FFF2-40B4-BE49-F238E27FC236}">
                    <a16:creationId xmlns:a16="http://schemas.microsoft.com/office/drawing/2014/main" id="{2C6BF7D9-9082-40F2-B066-B6A8BD37E4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58" name="Line 2280">
                <a:extLst>
                  <a:ext uri="{FF2B5EF4-FFF2-40B4-BE49-F238E27FC236}">
                    <a16:creationId xmlns:a16="http://schemas.microsoft.com/office/drawing/2014/main" id="{8A77B31B-FF5C-4F7F-AAA0-0CDFC3D96B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54" name="Group 2281">
              <a:extLst>
                <a:ext uri="{FF2B5EF4-FFF2-40B4-BE49-F238E27FC236}">
                  <a16:creationId xmlns:a16="http://schemas.microsoft.com/office/drawing/2014/main" id="{03B5025C-C62D-435B-A685-C515760665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655" name="Line 2282">
                <a:extLst>
                  <a:ext uri="{FF2B5EF4-FFF2-40B4-BE49-F238E27FC236}">
                    <a16:creationId xmlns:a16="http://schemas.microsoft.com/office/drawing/2014/main" id="{5A13DE3B-4C2B-4645-91AD-DA8A7F3CE1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56" name="Line 2283">
                <a:extLst>
                  <a:ext uri="{FF2B5EF4-FFF2-40B4-BE49-F238E27FC236}">
                    <a16:creationId xmlns:a16="http://schemas.microsoft.com/office/drawing/2014/main" id="{51D75FD0-3D89-45A2-BB56-063FCCDBE9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84" name="Group 2284">
            <a:extLst>
              <a:ext uri="{FF2B5EF4-FFF2-40B4-BE49-F238E27FC236}">
                <a16:creationId xmlns:a16="http://schemas.microsoft.com/office/drawing/2014/main" id="{F6F316E4-2515-4EF2-B019-E6E03B045C2C}"/>
              </a:ext>
            </a:extLst>
          </p:cNvPr>
          <p:cNvGrpSpPr>
            <a:grpSpLocks/>
          </p:cNvGrpSpPr>
          <p:nvPr/>
        </p:nvGrpSpPr>
        <p:grpSpPr bwMode="auto">
          <a:xfrm>
            <a:off x="6734175" y="5946775"/>
            <a:ext cx="228600" cy="230188"/>
            <a:chOff x="23" y="47"/>
            <a:chExt cx="144" cy="145"/>
          </a:xfrm>
        </p:grpSpPr>
        <p:grpSp>
          <p:nvGrpSpPr>
            <p:cNvPr id="4647" name="Group 2285">
              <a:extLst>
                <a:ext uri="{FF2B5EF4-FFF2-40B4-BE49-F238E27FC236}">
                  <a16:creationId xmlns:a16="http://schemas.microsoft.com/office/drawing/2014/main" id="{1B18D51F-6CE6-4776-8637-AE694334A3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651" name="Line 2286">
                <a:extLst>
                  <a:ext uri="{FF2B5EF4-FFF2-40B4-BE49-F238E27FC236}">
                    <a16:creationId xmlns:a16="http://schemas.microsoft.com/office/drawing/2014/main" id="{1AF357D0-F569-46B3-8F8E-16450454AE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52" name="Line 2287">
                <a:extLst>
                  <a:ext uri="{FF2B5EF4-FFF2-40B4-BE49-F238E27FC236}">
                    <a16:creationId xmlns:a16="http://schemas.microsoft.com/office/drawing/2014/main" id="{E782C7A6-1D3A-4866-90AA-D70FA48843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48" name="Group 2288">
              <a:extLst>
                <a:ext uri="{FF2B5EF4-FFF2-40B4-BE49-F238E27FC236}">
                  <a16:creationId xmlns:a16="http://schemas.microsoft.com/office/drawing/2014/main" id="{FDC99F2A-9FAE-49B4-AAA6-023B4AB1F2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649" name="Line 2289">
                <a:extLst>
                  <a:ext uri="{FF2B5EF4-FFF2-40B4-BE49-F238E27FC236}">
                    <a16:creationId xmlns:a16="http://schemas.microsoft.com/office/drawing/2014/main" id="{7D9EC211-21E5-405C-B904-52468971C4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50" name="Line 2290">
                <a:extLst>
                  <a:ext uri="{FF2B5EF4-FFF2-40B4-BE49-F238E27FC236}">
                    <a16:creationId xmlns:a16="http://schemas.microsoft.com/office/drawing/2014/main" id="{8745C573-2C77-4695-B62B-32A5DB1F32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85" name="Group 2291">
            <a:extLst>
              <a:ext uri="{FF2B5EF4-FFF2-40B4-BE49-F238E27FC236}">
                <a16:creationId xmlns:a16="http://schemas.microsoft.com/office/drawing/2014/main" id="{1C8A7E23-A725-484F-9109-1C4D8D1A1FD9}"/>
              </a:ext>
            </a:extLst>
          </p:cNvPr>
          <p:cNvGrpSpPr>
            <a:grpSpLocks/>
          </p:cNvGrpSpPr>
          <p:nvPr/>
        </p:nvGrpSpPr>
        <p:grpSpPr bwMode="auto">
          <a:xfrm>
            <a:off x="6734175" y="6251575"/>
            <a:ext cx="228600" cy="230188"/>
            <a:chOff x="23" y="47"/>
            <a:chExt cx="144" cy="145"/>
          </a:xfrm>
        </p:grpSpPr>
        <p:grpSp>
          <p:nvGrpSpPr>
            <p:cNvPr id="4641" name="Group 2292">
              <a:extLst>
                <a:ext uri="{FF2B5EF4-FFF2-40B4-BE49-F238E27FC236}">
                  <a16:creationId xmlns:a16="http://schemas.microsoft.com/office/drawing/2014/main" id="{83F1DA31-7EBD-48CE-865B-D52D60B29B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645" name="Line 2293">
                <a:extLst>
                  <a:ext uri="{FF2B5EF4-FFF2-40B4-BE49-F238E27FC236}">
                    <a16:creationId xmlns:a16="http://schemas.microsoft.com/office/drawing/2014/main" id="{E5586FD3-010C-4FA9-BE43-45CA3F565E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6" name="Line 2294">
                <a:extLst>
                  <a:ext uri="{FF2B5EF4-FFF2-40B4-BE49-F238E27FC236}">
                    <a16:creationId xmlns:a16="http://schemas.microsoft.com/office/drawing/2014/main" id="{F47357FE-5054-4407-A120-047D65B3F1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42" name="Group 2295">
              <a:extLst>
                <a:ext uri="{FF2B5EF4-FFF2-40B4-BE49-F238E27FC236}">
                  <a16:creationId xmlns:a16="http://schemas.microsoft.com/office/drawing/2014/main" id="{78CA1371-B8DD-4C6E-BDFF-0BEEBB94FD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643" name="Line 2296">
                <a:extLst>
                  <a:ext uri="{FF2B5EF4-FFF2-40B4-BE49-F238E27FC236}">
                    <a16:creationId xmlns:a16="http://schemas.microsoft.com/office/drawing/2014/main" id="{1B3BA6E4-F849-4D08-8A14-5BAF288C4D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4" name="Line 2297">
                <a:extLst>
                  <a:ext uri="{FF2B5EF4-FFF2-40B4-BE49-F238E27FC236}">
                    <a16:creationId xmlns:a16="http://schemas.microsoft.com/office/drawing/2014/main" id="{ED64C429-CA64-4A33-A767-700B8684E1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86" name="Group 2298">
            <a:extLst>
              <a:ext uri="{FF2B5EF4-FFF2-40B4-BE49-F238E27FC236}">
                <a16:creationId xmlns:a16="http://schemas.microsoft.com/office/drawing/2014/main" id="{BE172285-02FF-4B4B-9A33-3F82CEA31F33}"/>
              </a:ext>
            </a:extLst>
          </p:cNvPr>
          <p:cNvGrpSpPr>
            <a:grpSpLocks/>
          </p:cNvGrpSpPr>
          <p:nvPr/>
        </p:nvGrpSpPr>
        <p:grpSpPr bwMode="auto">
          <a:xfrm>
            <a:off x="7040563" y="5946775"/>
            <a:ext cx="228600" cy="230188"/>
            <a:chOff x="23" y="47"/>
            <a:chExt cx="144" cy="145"/>
          </a:xfrm>
        </p:grpSpPr>
        <p:grpSp>
          <p:nvGrpSpPr>
            <p:cNvPr id="4635" name="Group 2299">
              <a:extLst>
                <a:ext uri="{FF2B5EF4-FFF2-40B4-BE49-F238E27FC236}">
                  <a16:creationId xmlns:a16="http://schemas.microsoft.com/office/drawing/2014/main" id="{019836EE-F908-4993-A96B-B3AD54FFCD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639" name="Line 2300">
                <a:extLst>
                  <a:ext uri="{FF2B5EF4-FFF2-40B4-BE49-F238E27FC236}">
                    <a16:creationId xmlns:a16="http://schemas.microsoft.com/office/drawing/2014/main" id="{21C5BDFC-71B2-494A-AB00-390C45C3CC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0" name="Line 2301">
                <a:extLst>
                  <a:ext uri="{FF2B5EF4-FFF2-40B4-BE49-F238E27FC236}">
                    <a16:creationId xmlns:a16="http://schemas.microsoft.com/office/drawing/2014/main" id="{55AC1565-C666-400E-B8DE-194B70B4D3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36" name="Group 2302">
              <a:extLst>
                <a:ext uri="{FF2B5EF4-FFF2-40B4-BE49-F238E27FC236}">
                  <a16:creationId xmlns:a16="http://schemas.microsoft.com/office/drawing/2014/main" id="{5713A93F-B761-459F-94A0-F5821A11CC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637" name="Line 2303">
                <a:extLst>
                  <a:ext uri="{FF2B5EF4-FFF2-40B4-BE49-F238E27FC236}">
                    <a16:creationId xmlns:a16="http://schemas.microsoft.com/office/drawing/2014/main" id="{B482C211-7A4B-48ED-965D-622C42D9CD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38" name="Line 2304">
                <a:extLst>
                  <a:ext uri="{FF2B5EF4-FFF2-40B4-BE49-F238E27FC236}">
                    <a16:creationId xmlns:a16="http://schemas.microsoft.com/office/drawing/2014/main" id="{57D8E69A-2A7C-4FD9-B77F-EDC554614F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87" name="Group 2305">
            <a:extLst>
              <a:ext uri="{FF2B5EF4-FFF2-40B4-BE49-F238E27FC236}">
                <a16:creationId xmlns:a16="http://schemas.microsoft.com/office/drawing/2014/main" id="{E2403C39-7BCC-4AA1-AC15-B607E2195815}"/>
              </a:ext>
            </a:extLst>
          </p:cNvPr>
          <p:cNvGrpSpPr>
            <a:grpSpLocks/>
          </p:cNvGrpSpPr>
          <p:nvPr/>
        </p:nvGrpSpPr>
        <p:grpSpPr bwMode="auto">
          <a:xfrm>
            <a:off x="7345363" y="5946775"/>
            <a:ext cx="228600" cy="230188"/>
            <a:chOff x="23" y="47"/>
            <a:chExt cx="144" cy="145"/>
          </a:xfrm>
        </p:grpSpPr>
        <p:grpSp>
          <p:nvGrpSpPr>
            <p:cNvPr id="4629" name="Group 2306">
              <a:extLst>
                <a:ext uri="{FF2B5EF4-FFF2-40B4-BE49-F238E27FC236}">
                  <a16:creationId xmlns:a16="http://schemas.microsoft.com/office/drawing/2014/main" id="{6E88D89E-DEE6-44BB-B842-6954BBBEEC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633" name="Line 2307">
                <a:extLst>
                  <a:ext uri="{FF2B5EF4-FFF2-40B4-BE49-F238E27FC236}">
                    <a16:creationId xmlns:a16="http://schemas.microsoft.com/office/drawing/2014/main" id="{AA87D6E7-8D5F-4EE3-9717-EDA0054C10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34" name="Line 2308">
                <a:extLst>
                  <a:ext uri="{FF2B5EF4-FFF2-40B4-BE49-F238E27FC236}">
                    <a16:creationId xmlns:a16="http://schemas.microsoft.com/office/drawing/2014/main" id="{BBC2A4C2-7152-46CD-A9E0-8D135B8BAE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30" name="Group 2309">
              <a:extLst>
                <a:ext uri="{FF2B5EF4-FFF2-40B4-BE49-F238E27FC236}">
                  <a16:creationId xmlns:a16="http://schemas.microsoft.com/office/drawing/2014/main" id="{CEAD80E2-B173-49B6-9E57-41D6ED20BC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631" name="Line 2310">
                <a:extLst>
                  <a:ext uri="{FF2B5EF4-FFF2-40B4-BE49-F238E27FC236}">
                    <a16:creationId xmlns:a16="http://schemas.microsoft.com/office/drawing/2014/main" id="{39A26030-53A9-4222-887A-1042202E59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32" name="Line 2311">
                <a:extLst>
                  <a:ext uri="{FF2B5EF4-FFF2-40B4-BE49-F238E27FC236}">
                    <a16:creationId xmlns:a16="http://schemas.microsoft.com/office/drawing/2014/main" id="{83F5EAEE-3E3E-4C52-A3FC-AE38581AD6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88" name="Group 2312">
            <a:extLst>
              <a:ext uri="{FF2B5EF4-FFF2-40B4-BE49-F238E27FC236}">
                <a16:creationId xmlns:a16="http://schemas.microsoft.com/office/drawing/2014/main" id="{381AAFA1-CD90-4EAD-A63C-197448810858}"/>
              </a:ext>
            </a:extLst>
          </p:cNvPr>
          <p:cNvGrpSpPr>
            <a:grpSpLocks/>
          </p:cNvGrpSpPr>
          <p:nvPr/>
        </p:nvGrpSpPr>
        <p:grpSpPr bwMode="auto">
          <a:xfrm>
            <a:off x="7343775" y="6251575"/>
            <a:ext cx="228600" cy="230188"/>
            <a:chOff x="23" y="47"/>
            <a:chExt cx="144" cy="145"/>
          </a:xfrm>
        </p:grpSpPr>
        <p:grpSp>
          <p:nvGrpSpPr>
            <p:cNvPr id="4623" name="Group 2313">
              <a:extLst>
                <a:ext uri="{FF2B5EF4-FFF2-40B4-BE49-F238E27FC236}">
                  <a16:creationId xmlns:a16="http://schemas.microsoft.com/office/drawing/2014/main" id="{26FE5BD4-6DBE-44FA-9528-27A21CBCE3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627" name="Line 2314">
                <a:extLst>
                  <a:ext uri="{FF2B5EF4-FFF2-40B4-BE49-F238E27FC236}">
                    <a16:creationId xmlns:a16="http://schemas.microsoft.com/office/drawing/2014/main" id="{2257E091-D602-4A52-BDDE-D86B91C710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28" name="Line 2315">
                <a:extLst>
                  <a:ext uri="{FF2B5EF4-FFF2-40B4-BE49-F238E27FC236}">
                    <a16:creationId xmlns:a16="http://schemas.microsoft.com/office/drawing/2014/main" id="{D5DE7138-43AF-44F1-B21D-CE9EE9E20F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24" name="Group 2316">
              <a:extLst>
                <a:ext uri="{FF2B5EF4-FFF2-40B4-BE49-F238E27FC236}">
                  <a16:creationId xmlns:a16="http://schemas.microsoft.com/office/drawing/2014/main" id="{FF09973A-801E-4515-B208-EE44CDC42D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625" name="Line 2317">
                <a:extLst>
                  <a:ext uri="{FF2B5EF4-FFF2-40B4-BE49-F238E27FC236}">
                    <a16:creationId xmlns:a16="http://schemas.microsoft.com/office/drawing/2014/main" id="{74988DCC-D8C8-480C-839B-EBDC0626F1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26" name="Line 2318">
                <a:extLst>
                  <a:ext uri="{FF2B5EF4-FFF2-40B4-BE49-F238E27FC236}">
                    <a16:creationId xmlns:a16="http://schemas.microsoft.com/office/drawing/2014/main" id="{8EA51305-8A24-4BF0-A118-DA7E1AC0C2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89" name="Group 2319">
            <a:extLst>
              <a:ext uri="{FF2B5EF4-FFF2-40B4-BE49-F238E27FC236}">
                <a16:creationId xmlns:a16="http://schemas.microsoft.com/office/drawing/2014/main" id="{4E66E748-9F7B-4031-B6B7-DED4781A1C64}"/>
              </a:ext>
            </a:extLst>
          </p:cNvPr>
          <p:cNvGrpSpPr>
            <a:grpSpLocks/>
          </p:cNvGrpSpPr>
          <p:nvPr/>
        </p:nvGrpSpPr>
        <p:grpSpPr bwMode="auto">
          <a:xfrm>
            <a:off x="7648575" y="6251575"/>
            <a:ext cx="228600" cy="230188"/>
            <a:chOff x="23" y="47"/>
            <a:chExt cx="144" cy="145"/>
          </a:xfrm>
        </p:grpSpPr>
        <p:grpSp>
          <p:nvGrpSpPr>
            <p:cNvPr id="4617" name="Group 2320">
              <a:extLst>
                <a:ext uri="{FF2B5EF4-FFF2-40B4-BE49-F238E27FC236}">
                  <a16:creationId xmlns:a16="http://schemas.microsoft.com/office/drawing/2014/main" id="{543B4C21-F3A5-4EC1-B64D-60F62C0856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621" name="Line 2321">
                <a:extLst>
                  <a:ext uri="{FF2B5EF4-FFF2-40B4-BE49-F238E27FC236}">
                    <a16:creationId xmlns:a16="http://schemas.microsoft.com/office/drawing/2014/main" id="{9175584F-1A55-41EC-B647-411FCA4E2E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22" name="Line 2322">
                <a:extLst>
                  <a:ext uri="{FF2B5EF4-FFF2-40B4-BE49-F238E27FC236}">
                    <a16:creationId xmlns:a16="http://schemas.microsoft.com/office/drawing/2014/main" id="{3B128F30-EED0-4C39-A9C2-E4C2C0403A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18" name="Group 2323">
              <a:extLst>
                <a:ext uri="{FF2B5EF4-FFF2-40B4-BE49-F238E27FC236}">
                  <a16:creationId xmlns:a16="http://schemas.microsoft.com/office/drawing/2014/main" id="{0A176B72-F7F6-49BB-A1F7-D2D59FD321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619" name="Line 2324">
                <a:extLst>
                  <a:ext uri="{FF2B5EF4-FFF2-40B4-BE49-F238E27FC236}">
                    <a16:creationId xmlns:a16="http://schemas.microsoft.com/office/drawing/2014/main" id="{430B97C2-5EEA-4C05-BD3D-8B532E4FC4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20" name="Line 2325">
                <a:extLst>
                  <a:ext uri="{FF2B5EF4-FFF2-40B4-BE49-F238E27FC236}">
                    <a16:creationId xmlns:a16="http://schemas.microsoft.com/office/drawing/2014/main" id="{A178B7D2-2BDF-45DE-A9E0-592889C1B2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90" name="Group 2326">
            <a:extLst>
              <a:ext uri="{FF2B5EF4-FFF2-40B4-BE49-F238E27FC236}">
                <a16:creationId xmlns:a16="http://schemas.microsoft.com/office/drawing/2014/main" id="{35476A32-4B47-4F8E-8951-F4F5A9AECE18}"/>
              </a:ext>
            </a:extLst>
          </p:cNvPr>
          <p:cNvGrpSpPr>
            <a:grpSpLocks/>
          </p:cNvGrpSpPr>
          <p:nvPr/>
        </p:nvGrpSpPr>
        <p:grpSpPr bwMode="auto">
          <a:xfrm>
            <a:off x="7954963" y="5946775"/>
            <a:ext cx="228600" cy="230188"/>
            <a:chOff x="23" y="47"/>
            <a:chExt cx="144" cy="145"/>
          </a:xfrm>
        </p:grpSpPr>
        <p:grpSp>
          <p:nvGrpSpPr>
            <p:cNvPr id="4611" name="Group 2327">
              <a:extLst>
                <a:ext uri="{FF2B5EF4-FFF2-40B4-BE49-F238E27FC236}">
                  <a16:creationId xmlns:a16="http://schemas.microsoft.com/office/drawing/2014/main" id="{4FF32A91-F03C-4A0E-8E04-C0C5EBE025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615" name="Line 2328">
                <a:extLst>
                  <a:ext uri="{FF2B5EF4-FFF2-40B4-BE49-F238E27FC236}">
                    <a16:creationId xmlns:a16="http://schemas.microsoft.com/office/drawing/2014/main" id="{704E3774-1233-44D1-AB79-637418671C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16" name="Line 2329">
                <a:extLst>
                  <a:ext uri="{FF2B5EF4-FFF2-40B4-BE49-F238E27FC236}">
                    <a16:creationId xmlns:a16="http://schemas.microsoft.com/office/drawing/2014/main" id="{F63C3E71-E5C7-465A-8836-151C426EA2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12" name="Group 2330">
              <a:extLst>
                <a:ext uri="{FF2B5EF4-FFF2-40B4-BE49-F238E27FC236}">
                  <a16:creationId xmlns:a16="http://schemas.microsoft.com/office/drawing/2014/main" id="{ADC6334E-4DAD-443D-8FD0-4E70E16CC2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613" name="Line 2331">
                <a:extLst>
                  <a:ext uri="{FF2B5EF4-FFF2-40B4-BE49-F238E27FC236}">
                    <a16:creationId xmlns:a16="http://schemas.microsoft.com/office/drawing/2014/main" id="{CF6F1394-EF13-4E79-B3C1-28C0DBC9DC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14" name="Line 2332">
                <a:extLst>
                  <a:ext uri="{FF2B5EF4-FFF2-40B4-BE49-F238E27FC236}">
                    <a16:creationId xmlns:a16="http://schemas.microsoft.com/office/drawing/2014/main" id="{7181EEB7-2E35-41FD-906C-93B0DA68FF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91" name="Group 2333">
            <a:extLst>
              <a:ext uri="{FF2B5EF4-FFF2-40B4-BE49-F238E27FC236}">
                <a16:creationId xmlns:a16="http://schemas.microsoft.com/office/drawing/2014/main" id="{0157F206-B130-48ED-8215-B6BB1E37DEB0}"/>
              </a:ext>
            </a:extLst>
          </p:cNvPr>
          <p:cNvGrpSpPr>
            <a:grpSpLocks/>
          </p:cNvGrpSpPr>
          <p:nvPr/>
        </p:nvGrpSpPr>
        <p:grpSpPr bwMode="auto">
          <a:xfrm>
            <a:off x="8258175" y="5946775"/>
            <a:ext cx="228600" cy="230188"/>
            <a:chOff x="23" y="47"/>
            <a:chExt cx="144" cy="145"/>
          </a:xfrm>
        </p:grpSpPr>
        <p:grpSp>
          <p:nvGrpSpPr>
            <p:cNvPr id="4605" name="Group 2334">
              <a:extLst>
                <a:ext uri="{FF2B5EF4-FFF2-40B4-BE49-F238E27FC236}">
                  <a16:creationId xmlns:a16="http://schemas.microsoft.com/office/drawing/2014/main" id="{5E1ED4C8-0373-4925-BCB8-231A9D4C35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609" name="Line 2335">
                <a:extLst>
                  <a:ext uri="{FF2B5EF4-FFF2-40B4-BE49-F238E27FC236}">
                    <a16:creationId xmlns:a16="http://schemas.microsoft.com/office/drawing/2014/main" id="{5F03CF92-F1B7-4C05-A7E7-0BD871E313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10" name="Line 2336">
                <a:extLst>
                  <a:ext uri="{FF2B5EF4-FFF2-40B4-BE49-F238E27FC236}">
                    <a16:creationId xmlns:a16="http://schemas.microsoft.com/office/drawing/2014/main" id="{53232F1B-E1B0-4CC1-8CFD-6F46D33F4D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06" name="Group 2337">
              <a:extLst>
                <a:ext uri="{FF2B5EF4-FFF2-40B4-BE49-F238E27FC236}">
                  <a16:creationId xmlns:a16="http://schemas.microsoft.com/office/drawing/2014/main" id="{98F468C9-EAA7-4A74-9573-B8303178EF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607" name="Line 2338">
                <a:extLst>
                  <a:ext uri="{FF2B5EF4-FFF2-40B4-BE49-F238E27FC236}">
                    <a16:creationId xmlns:a16="http://schemas.microsoft.com/office/drawing/2014/main" id="{AA9BCB31-86B6-4F39-832C-393FB064EC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08" name="Line 2339">
                <a:extLst>
                  <a:ext uri="{FF2B5EF4-FFF2-40B4-BE49-F238E27FC236}">
                    <a16:creationId xmlns:a16="http://schemas.microsoft.com/office/drawing/2014/main" id="{2007BA24-5A0B-4228-92AF-D07252B394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92" name="Group 2340">
            <a:extLst>
              <a:ext uri="{FF2B5EF4-FFF2-40B4-BE49-F238E27FC236}">
                <a16:creationId xmlns:a16="http://schemas.microsoft.com/office/drawing/2014/main" id="{E34C8853-12B3-47CF-B1CF-AD6F2B1B0B02}"/>
              </a:ext>
            </a:extLst>
          </p:cNvPr>
          <p:cNvGrpSpPr>
            <a:grpSpLocks/>
          </p:cNvGrpSpPr>
          <p:nvPr/>
        </p:nvGrpSpPr>
        <p:grpSpPr bwMode="auto">
          <a:xfrm>
            <a:off x="8258175" y="6251575"/>
            <a:ext cx="228600" cy="230188"/>
            <a:chOff x="23" y="47"/>
            <a:chExt cx="144" cy="145"/>
          </a:xfrm>
        </p:grpSpPr>
        <p:grpSp>
          <p:nvGrpSpPr>
            <p:cNvPr id="4599" name="Group 2341">
              <a:extLst>
                <a:ext uri="{FF2B5EF4-FFF2-40B4-BE49-F238E27FC236}">
                  <a16:creationId xmlns:a16="http://schemas.microsoft.com/office/drawing/2014/main" id="{3448386B-6213-4AD8-9677-5DBD397A3F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603" name="Line 2342">
                <a:extLst>
                  <a:ext uri="{FF2B5EF4-FFF2-40B4-BE49-F238E27FC236}">
                    <a16:creationId xmlns:a16="http://schemas.microsoft.com/office/drawing/2014/main" id="{0977E38A-6030-4445-BC01-CEEEACD35D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04" name="Line 2343">
                <a:extLst>
                  <a:ext uri="{FF2B5EF4-FFF2-40B4-BE49-F238E27FC236}">
                    <a16:creationId xmlns:a16="http://schemas.microsoft.com/office/drawing/2014/main" id="{3C29B2CB-3375-4AA2-BBD6-7C9F0816AC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00" name="Group 2344">
              <a:extLst>
                <a:ext uri="{FF2B5EF4-FFF2-40B4-BE49-F238E27FC236}">
                  <a16:creationId xmlns:a16="http://schemas.microsoft.com/office/drawing/2014/main" id="{C0D8ACC0-6EEB-4A19-B841-3B9DD8B2E4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601" name="Line 2345">
                <a:extLst>
                  <a:ext uri="{FF2B5EF4-FFF2-40B4-BE49-F238E27FC236}">
                    <a16:creationId xmlns:a16="http://schemas.microsoft.com/office/drawing/2014/main" id="{EDE2AB28-ABC8-4625-9366-DED4651906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02" name="Line 2346">
                <a:extLst>
                  <a:ext uri="{FF2B5EF4-FFF2-40B4-BE49-F238E27FC236}">
                    <a16:creationId xmlns:a16="http://schemas.microsoft.com/office/drawing/2014/main" id="{361F3482-76E1-4AB0-BA13-919F15CCE4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93" name="Group 2347">
            <a:extLst>
              <a:ext uri="{FF2B5EF4-FFF2-40B4-BE49-F238E27FC236}">
                <a16:creationId xmlns:a16="http://schemas.microsoft.com/office/drawing/2014/main" id="{8C98DE94-12AC-4F6A-B9BF-16FB6DCC4C22}"/>
              </a:ext>
            </a:extLst>
          </p:cNvPr>
          <p:cNvGrpSpPr>
            <a:grpSpLocks/>
          </p:cNvGrpSpPr>
          <p:nvPr/>
        </p:nvGrpSpPr>
        <p:grpSpPr bwMode="auto">
          <a:xfrm>
            <a:off x="8564563" y="5946775"/>
            <a:ext cx="228600" cy="230188"/>
            <a:chOff x="23" y="47"/>
            <a:chExt cx="144" cy="145"/>
          </a:xfrm>
        </p:grpSpPr>
        <p:grpSp>
          <p:nvGrpSpPr>
            <p:cNvPr id="4593" name="Group 2348">
              <a:extLst>
                <a:ext uri="{FF2B5EF4-FFF2-40B4-BE49-F238E27FC236}">
                  <a16:creationId xmlns:a16="http://schemas.microsoft.com/office/drawing/2014/main" id="{02E0D633-E719-41D5-8761-AD9F919912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597" name="Line 2349">
                <a:extLst>
                  <a:ext uri="{FF2B5EF4-FFF2-40B4-BE49-F238E27FC236}">
                    <a16:creationId xmlns:a16="http://schemas.microsoft.com/office/drawing/2014/main" id="{03C297B1-378B-440F-9365-FF1C68768F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98" name="Line 2350">
                <a:extLst>
                  <a:ext uri="{FF2B5EF4-FFF2-40B4-BE49-F238E27FC236}">
                    <a16:creationId xmlns:a16="http://schemas.microsoft.com/office/drawing/2014/main" id="{C4B89B69-3B82-4503-AAF6-72190573B7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594" name="Group 2351">
              <a:extLst>
                <a:ext uri="{FF2B5EF4-FFF2-40B4-BE49-F238E27FC236}">
                  <a16:creationId xmlns:a16="http://schemas.microsoft.com/office/drawing/2014/main" id="{69A62849-E054-4BA8-BA06-F0E84425E3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595" name="Line 2352">
                <a:extLst>
                  <a:ext uri="{FF2B5EF4-FFF2-40B4-BE49-F238E27FC236}">
                    <a16:creationId xmlns:a16="http://schemas.microsoft.com/office/drawing/2014/main" id="{A808220B-1B85-4CAE-8D5B-A18AF09C82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96" name="Line 2353">
                <a:extLst>
                  <a:ext uri="{FF2B5EF4-FFF2-40B4-BE49-F238E27FC236}">
                    <a16:creationId xmlns:a16="http://schemas.microsoft.com/office/drawing/2014/main" id="{38EC8693-F67D-4603-99B9-6499E4379A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94" name="Group 2354">
            <a:extLst>
              <a:ext uri="{FF2B5EF4-FFF2-40B4-BE49-F238E27FC236}">
                <a16:creationId xmlns:a16="http://schemas.microsoft.com/office/drawing/2014/main" id="{3BAAE173-43FE-47C4-9FBD-CBDC408512F4}"/>
              </a:ext>
            </a:extLst>
          </p:cNvPr>
          <p:cNvGrpSpPr>
            <a:grpSpLocks/>
          </p:cNvGrpSpPr>
          <p:nvPr/>
        </p:nvGrpSpPr>
        <p:grpSpPr bwMode="auto">
          <a:xfrm>
            <a:off x="8867775" y="6251575"/>
            <a:ext cx="228600" cy="230188"/>
            <a:chOff x="23" y="47"/>
            <a:chExt cx="144" cy="145"/>
          </a:xfrm>
        </p:grpSpPr>
        <p:grpSp>
          <p:nvGrpSpPr>
            <p:cNvPr id="4587" name="Group 2355">
              <a:extLst>
                <a:ext uri="{FF2B5EF4-FFF2-40B4-BE49-F238E27FC236}">
                  <a16:creationId xmlns:a16="http://schemas.microsoft.com/office/drawing/2014/main" id="{4D2C8ED0-4989-41A6-8942-95139277C2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591" name="Line 2356">
                <a:extLst>
                  <a:ext uri="{FF2B5EF4-FFF2-40B4-BE49-F238E27FC236}">
                    <a16:creationId xmlns:a16="http://schemas.microsoft.com/office/drawing/2014/main" id="{3B2DE88F-5A70-46E8-B7D0-5DA5AD679F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92" name="Line 2357">
                <a:extLst>
                  <a:ext uri="{FF2B5EF4-FFF2-40B4-BE49-F238E27FC236}">
                    <a16:creationId xmlns:a16="http://schemas.microsoft.com/office/drawing/2014/main" id="{3D92CB4F-996B-4034-8862-135A8C28B2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588" name="Group 2358">
              <a:extLst>
                <a:ext uri="{FF2B5EF4-FFF2-40B4-BE49-F238E27FC236}">
                  <a16:creationId xmlns:a16="http://schemas.microsoft.com/office/drawing/2014/main" id="{C2AE90B2-9B9E-4811-83B7-58647176C0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589" name="Line 2359">
                <a:extLst>
                  <a:ext uri="{FF2B5EF4-FFF2-40B4-BE49-F238E27FC236}">
                    <a16:creationId xmlns:a16="http://schemas.microsoft.com/office/drawing/2014/main" id="{67434BC1-4482-4D54-802F-AA12EBC2AA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90" name="Line 2360">
                <a:extLst>
                  <a:ext uri="{FF2B5EF4-FFF2-40B4-BE49-F238E27FC236}">
                    <a16:creationId xmlns:a16="http://schemas.microsoft.com/office/drawing/2014/main" id="{53C07176-C55A-4591-B522-120988C6F6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95" name="Group 2361">
            <a:extLst>
              <a:ext uri="{FF2B5EF4-FFF2-40B4-BE49-F238E27FC236}">
                <a16:creationId xmlns:a16="http://schemas.microsoft.com/office/drawing/2014/main" id="{75154946-AC33-419B-8A14-2379F80742DD}"/>
              </a:ext>
            </a:extLst>
          </p:cNvPr>
          <p:cNvGrpSpPr>
            <a:grpSpLocks/>
          </p:cNvGrpSpPr>
          <p:nvPr/>
        </p:nvGrpSpPr>
        <p:grpSpPr bwMode="auto">
          <a:xfrm>
            <a:off x="638175" y="5946775"/>
            <a:ext cx="228600" cy="230188"/>
            <a:chOff x="23" y="47"/>
            <a:chExt cx="144" cy="145"/>
          </a:xfrm>
        </p:grpSpPr>
        <p:grpSp>
          <p:nvGrpSpPr>
            <p:cNvPr id="4581" name="Group 2362">
              <a:extLst>
                <a:ext uri="{FF2B5EF4-FFF2-40B4-BE49-F238E27FC236}">
                  <a16:creationId xmlns:a16="http://schemas.microsoft.com/office/drawing/2014/main" id="{2B518708-8188-4FA7-A103-1D84DCAB81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585" name="Line 2363">
                <a:extLst>
                  <a:ext uri="{FF2B5EF4-FFF2-40B4-BE49-F238E27FC236}">
                    <a16:creationId xmlns:a16="http://schemas.microsoft.com/office/drawing/2014/main" id="{A2FFBF08-32B3-471E-851B-A835C6BD3E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86" name="Line 2364">
                <a:extLst>
                  <a:ext uri="{FF2B5EF4-FFF2-40B4-BE49-F238E27FC236}">
                    <a16:creationId xmlns:a16="http://schemas.microsoft.com/office/drawing/2014/main" id="{04FA6A3E-1D84-43D9-9CD0-A2C26C9ABE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582" name="Group 2365">
              <a:extLst>
                <a:ext uri="{FF2B5EF4-FFF2-40B4-BE49-F238E27FC236}">
                  <a16:creationId xmlns:a16="http://schemas.microsoft.com/office/drawing/2014/main" id="{D9AC7BE4-4063-4086-A639-1A728BB2ED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583" name="Line 2366">
                <a:extLst>
                  <a:ext uri="{FF2B5EF4-FFF2-40B4-BE49-F238E27FC236}">
                    <a16:creationId xmlns:a16="http://schemas.microsoft.com/office/drawing/2014/main" id="{26A387DF-2B8A-47FB-8F80-0451BBFE6A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84" name="Line 2367">
                <a:extLst>
                  <a:ext uri="{FF2B5EF4-FFF2-40B4-BE49-F238E27FC236}">
                    <a16:creationId xmlns:a16="http://schemas.microsoft.com/office/drawing/2014/main" id="{675650B7-D330-4607-8B7A-0BE639228F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96" name="Group 2368">
            <a:extLst>
              <a:ext uri="{FF2B5EF4-FFF2-40B4-BE49-F238E27FC236}">
                <a16:creationId xmlns:a16="http://schemas.microsoft.com/office/drawing/2014/main" id="{51D0B4B8-FCFE-4905-82A5-6BF6F746A7AE}"/>
              </a:ext>
            </a:extLst>
          </p:cNvPr>
          <p:cNvGrpSpPr>
            <a:grpSpLocks/>
          </p:cNvGrpSpPr>
          <p:nvPr/>
        </p:nvGrpSpPr>
        <p:grpSpPr bwMode="auto">
          <a:xfrm>
            <a:off x="1857375" y="5946775"/>
            <a:ext cx="228600" cy="230188"/>
            <a:chOff x="23" y="47"/>
            <a:chExt cx="144" cy="145"/>
          </a:xfrm>
        </p:grpSpPr>
        <p:grpSp>
          <p:nvGrpSpPr>
            <p:cNvPr id="4575" name="Group 2369">
              <a:extLst>
                <a:ext uri="{FF2B5EF4-FFF2-40B4-BE49-F238E27FC236}">
                  <a16:creationId xmlns:a16="http://schemas.microsoft.com/office/drawing/2014/main" id="{029C5B0D-AC7D-437C-91DE-78F88830A9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579" name="Line 2370">
                <a:extLst>
                  <a:ext uri="{FF2B5EF4-FFF2-40B4-BE49-F238E27FC236}">
                    <a16:creationId xmlns:a16="http://schemas.microsoft.com/office/drawing/2014/main" id="{891E9E6C-A944-4FA4-885A-CAAB7FBF3F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80" name="Line 2371">
                <a:extLst>
                  <a:ext uri="{FF2B5EF4-FFF2-40B4-BE49-F238E27FC236}">
                    <a16:creationId xmlns:a16="http://schemas.microsoft.com/office/drawing/2014/main" id="{44E60986-1DA8-4662-9D08-602D4967A0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576" name="Group 2372">
              <a:extLst>
                <a:ext uri="{FF2B5EF4-FFF2-40B4-BE49-F238E27FC236}">
                  <a16:creationId xmlns:a16="http://schemas.microsoft.com/office/drawing/2014/main" id="{3249CAC0-7107-4384-B71B-49E478EDD4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577" name="Line 2373">
                <a:extLst>
                  <a:ext uri="{FF2B5EF4-FFF2-40B4-BE49-F238E27FC236}">
                    <a16:creationId xmlns:a16="http://schemas.microsoft.com/office/drawing/2014/main" id="{50AAF833-B639-4CEC-B1E8-03E1DA7F6E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78" name="Line 2374">
                <a:extLst>
                  <a:ext uri="{FF2B5EF4-FFF2-40B4-BE49-F238E27FC236}">
                    <a16:creationId xmlns:a16="http://schemas.microsoft.com/office/drawing/2014/main" id="{E5C0D3D9-0B1A-4E6A-9528-5A61E6221B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97" name="Group 2375">
            <a:extLst>
              <a:ext uri="{FF2B5EF4-FFF2-40B4-BE49-F238E27FC236}">
                <a16:creationId xmlns:a16="http://schemas.microsoft.com/office/drawing/2014/main" id="{9A1A2BAE-6F06-47B7-AC3C-40B9843D0C00}"/>
              </a:ext>
            </a:extLst>
          </p:cNvPr>
          <p:cNvGrpSpPr>
            <a:grpSpLocks/>
          </p:cNvGrpSpPr>
          <p:nvPr/>
        </p:nvGrpSpPr>
        <p:grpSpPr bwMode="auto">
          <a:xfrm>
            <a:off x="3381375" y="6251575"/>
            <a:ext cx="228600" cy="230188"/>
            <a:chOff x="23" y="47"/>
            <a:chExt cx="144" cy="145"/>
          </a:xfrm>
        </p:grpSpPr>
        <p:grpSp>
          <p:nvGrpSpPr>
            <p:cNvPr id="4569" name="Group 2376">
              <a:extLst>
                <a:ext uri="{FF2B5EF4-FFF2-40B4-BE49-F238E27FC236}">
                  <a16:creationId xmlns:a16="http://schemas.microsoft.com/office/drawing/2014/main" id="{90FB1D17-8D0E-4488-BA31-61387D62BE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573" name="Line 2377">
                <a:extLst>
                  <a:ext uri="{FF2B5EF4-FFF2-40B4-BE49-F238E27FC236}">
                    <a16:creationId xmlns:a16="http://schemas.microsoft.com/office/drawing/2014/main" id="{ECE798B6-1851-4ECF-A35A-A5FA7AC410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74" name="Line 2378">
                <a:extLst>
                  <a:ext uri="{FF2B5EF4-FFF2-40B4-BE49-F238E27FC236}">
                    <a16:creationId xmlns:a16="http://schemas.microsoft.com/office/drawing/2014/main" id="{36C11B3B-A468-4143-8CA9-3366DDB7DE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570" name="Group 2379">
              <a:extLst>
                <a:ext uri="{FF2B5EF4-FFF2-40B4-BE49-F238E27FC236}">
                  <a16:creationId xmlns:a16="http://schemas.microsoft.com/office/drawing/2014/main" id="{E76B92DE-8197-4854-B517-10C7902518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571" name="Line 2380">
                <a:extLst>
                  <a:ext uri="{FF2B5EF4-FFF2-40B4-BE49-F238E27FC236}">
                    <a16:creationId xmlns:a16="http://schemas.microsoft.com/office/drawing/2014/main" id="{CACA9FB4-8255-40F3-8BBC-F94BA6BE46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72" name="Line 2381">
                <a:extLst>
                  <a:ext uri="{FF2B5EF4-FFF2-40B4-BE49-F238E27FC236}">
                    <a16:creationId xmlns:a16="http://schemas.microsoft.com/office/drawing/2014/main" id="{9BE07BA5-37F2-47B2-A429-2BDE5690AE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98" name="Group 2382">
            <a:extLst>
              <a:ext uri="{FF2B5EF4-FFF2-40B4-BE49-F238E27FC236}">
                <a16:creationId xmlns:a16="http://schemas.microsoft.com/office/drawing/2014/main" id="{6F8E187E-5DFE-4687-96EB-05B0B8A73DBD}"/>
              </a:ext>
            </a:extLst>
          </p:cNvPr>
          <p:cNvGrpSpPr>
            <a:grpSpLocks/>
          </p:cNvGrpSpPr>
          <p:nvPr/>
        </p:nvGrpSpPr>
        <p:grpSpPr bwMode="auto">
          <a:xfrm>
            <a:off x="4295775" y="5946775"/>
            <a:ext cx="228600" cy="230188"/>
            <a:chOff x="23" y="47"/>
            <a:chExt cx="144" cy="145"/>
          </a:xfrm>
        </p:grpSpPr>
        <p:grpSp>
          <p:nvGrpSpPr>
            <p:cNvPr id="4563" name="Group 2383">
              <a:extLst>
                <a:ext uri="{FF2B5EF4-FFF2-40B4-BE49-F238E27FC236}">
                  <a16:creationId xmlns:a16="http://schemas.microsoft.com/office/drawing/2014/main" id="{01113515-69F9-48FB-86B9-9509CF7E50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567" name="Line 2384">
                <a:extLst>
                  <a:ext uri="{FF2B5EF4-FFF2-40B4-BE49-F238E27FC236}">
                    <a16:creationId xmlns:a16="http://schemas.microsoft.com/office/drawing/2014/main" id="{2CD0C40C-1133-47F0-91E0-0A6CD60760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68" name="Line 2385">
                <a:extLst>
                  <a:ext uri="{FF2B5EF4-FFF2-40B4-BE49-F238E27FC236}">
                    <a16:creationId xmlns:a16="http://schemas.microsoft.com/office/drawing/2014/main" id="{6465C95C-43FC-447F-BDB9-CD3A05D61F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564" name="Group 2386">
              <a:extLst>
                <a:ext uri="{FF2B5EF4-FFF2-40B4-BE49-F238E27FC236}">
                  <a16:creationId xmlns:a16="http://schemas.microsoft.com/office/drawing/2014/main" id="{79F66046-115B-4073-AFAA-7BF939E7BE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565" name="Line 2387">
                <a:extLst>
                  <a:ext uri="{FF2B5EF4-FFF2-40B4-BE49-F238E27FC236}">
                    <a16:creationId xmlns:a16="http://schemas.microsoft.com/office/drawing/2014/main" id="{CEB726FC-8546-4A58-89AC-40C94B8A3A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66" name="Line 2388">
                <a:extLst>
                  <a:ext uri="{FF2B5EF4-FFF2-40B4-BE49-F238E27FC236}">
                    <a16:creationId xmlns:a16="http://schemas.microsoft.com/office/drawing/2014/main" id="{654E3B79-54B1-4BE8-BEB7-452CADA000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399" name="Group 2389">
            <a:extLst>
              <a:ext uri="{FF2B5EF4-FFF2-40B4-BE49-F238E27FC236}">
                <a16:creationId xmlns:a16="http://schemas.microsoft.com/office/drawing/2014/main" id="{88A70E91-C3BA-41BB-B010-FE2E2C135191}"/>
              </a:ext>
            </a:extLst>
          </p:cNvPr>
          <p:cNvGrpSpPr>
            <a:grpSpLocks/>
          </p:cNvGrpSpPr>
          <p:nvPr/>
        </p:nvGrpSpPr>
        <p:grpSpPr bwMode="auto">
          <a:xfrm>
            <a:off x="5210175" y="5946775"/>
            <a:ext cx="228600" cy="230188"/>
            <a:chOff x="23" y="47"/>
            <a:chExt cx="144" cy="145"/>
          </a:xfrm>
        </p:grpSpPr>
        <p:grpSp>
          <p:nvGrpSpPr>
            <p:cNvPr id="4557" name="Group 2390">
              <a:extLst>
                <a:ext uri="{FF2B5EF4-FFF2-40B4-BE49-F238E27FC236}">
                  <a16:creationId xmlns:a16="http://schemas.microsoft.com/office/drawing/2014/main" id="{FC663248-162C-4378-8E79-32A0512DD5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561" name="Line 2391">
                <a:extLst>
                  <a:ext uri="{FF2B5EF4-FFF2-40B4-BE49-F238E27FC236}">
                    <a16:creationId xmlns:a16="http://schemas.microsoft.com/office/drawing/2014/main" id="{2C671CC3-D432-4853-9275-9B2D094AB1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62" name="Line 2392">
                <a:extLst>
                  <a:ext uri="{FF2B5EF4-FFF2-40B4-BE49-F238E27FC236}">
                    <a16:creationId xmlns:a16="http://schemas.microsoft.com/office/drawing/2014/main" id="{54EEDCC1-2F32-44C5-B015-7CC7AD26E6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558" name="Group 2393">
              <a:extLst>
                <a:ext uri="{FF2B5EF4-FFF2-40B4-BE49-F238E27FC236}">
                  <a16:creationId xmlns:a16="http://schemas.microsoft.com/office/drawing/2014/main" id="{658186A2-69DF-454A-AB44-83388EF302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559" name="Line 2394">
                <a:extLst>
                  <a:ext uri="{FF2B5EF4-FFF2-40B4-BE49-F238E27FC236}">
                    <a16:creationId xmlns:a16="http://schemas.microsoft.com/office/drawing/2014/main" id="{875F90EE-475B-4C32-9C8D-70E97C7F9A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60" name="Line 2395">
                <a:extLst>
                  <a:ext uri="{FF2B5EF4-FFF2-40B4-BE49-F238E27FC236}">
                    <a16:creationId xmlns:a16="http://schemas.microsoft.com/office/drawing/2014/main" id="{AA1975A0-9AB2-4893-BEF1-C5696C5E7A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400" name="Group 2396">
            <a:extLst>
              <a:ext uri="{FF2B5EF4-FFF2-40B4-BE49-F238E27FC236}">
                <a16:creationId xmlns:a16="http://schemas.microsoft.com/office/drawing/2014/main" id="{D794AF15-D8E7-4C37-A925-BF0FFF2A6B3B}"/>
              </a:ext>
            </a:extLst>
          </p:cNvPr>
          <p:cNvGrpSpPr>
            <a:grpSpLocks/>
          </p:cNvGrpSpPr>
          <p:nvPr/>
        </p:nvGrpSpPr>
        <p:grpSpPr bwMode="auto">
          <a:xfrm>
            <a:off x="6429375" y="5946775"/>
            <a:ext cx="228600" cy="230188"/>
            <a:chOff x="23" y="47"/>
            <a:chExt cx="144" cy="145"/>
          </a:xfrm>
        </p:grpSpPr>
        <p:grpSp>
          <p:nvGrpSpPr>
            <p:cNvPr id="4551" name="Group 2397">
              <a:extLst>
                <a:ext uri="{FF2B5EF4-FFF2-40B4-BE49-F238E27FC236}">
                  <a16:creationId xmlns:a16="http://schemas.microsoft.com/office/drawing/2014/main" id="{98384A0C-3D21-485E-A408-4416899DA7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555" name="Line 2398">
                <a:extLst>
                  <a:ext uri="{FF2B5EF4-FFF2-40B4-BE49-F238E27FC236}">
                    <a16:creationId xmlns:a16="http://schemas.microsoft.com/office/drawing/2014/main" id="{BB61CCE0-4B06-4872-ADF8-F22AFF6E60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56" name="Line 2399">
                <a:extLst>
                  <a:ext uri="{FF2B5EF4-FFF2-40B4-BE49-F238E27FC236}">
                    <a16:creationId xmlns:a16="http://schemas.microsoft.com/office/drawing/2014/main" id="{65B2D969-B512-49A0-99F7-2A14D3CB21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552" name="Group 2400">
              <a:extLst>
                <a:ext uri="{FF2B5EF4-FFF2-40B4-BE49-F238E27FC236}">
                  <a16:creationId xmlns:a16="http://schemas.microsoft.com/office/drawing/2014/main" id="{BF9A2B77-7A5D-49E6-B79E-DFB2698D11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553" name="Line 2401">
                <a:extLst>
                  <a:ext uri="{FF2B5EF4-FFF2-40B4-BE49-F238E27FC236}">
                    <a16:creationId xmlns:a16="http://schemas.microsoft.com/office/drawing/2014/main" id="{57535AA5-9D29-4992-853C-E0D74C831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54" name="Line 2402">
                <a:extLst>
                  <a:ext uri="{FF2B5EF4-FFF2-40B4-BE49-F238E27FC236}">
                    <a16:creationId xmlns:a16="http://schemas.microsoft.com/office/drawing/2014/main" id="{7C65D3FE-9F0B-4A79-ACD8-6C2D03E847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401" name="Group 2403">
            <a:extLst>
              <a:ext uri="{FF2B5EF4-FFF2-40B4-BE49-F238E27FC236}">
                <a16:creationId xmlns:a16="http://schemas.microsoft.com/office/drawing/2014/main" id="{7CCDC5BC-E8AD-4CEA-ACD4-1D9634C8DC54}"/>
              </a:ext>
            </a:extLst>
          </p:cNvPr>
          <p:cNvGrpSpPr>
            <a:grpSpLocks/>
          </p:cNvGrpSpPr>
          <p:nvPr/>
        </p:nvGrpSpPr>
        <p:grpSpPr bwMode="auto">
          <a:xfrm>
            <a:off x="7959725" y="6259513"/>
            <a:ext cx="222250" cy="222250"/>
            <a:chOff x="28" y="52"/>
            <a:chExt cx="140" cy="140"/>
          </a:xfrm>
        </p:grpSpPr>
        <p:sp>
          <p:nvSpPr>
            <p:cNvPr id="4549" name="Line 2404">
              <a:extLst>
                <a:ext uri="{FF2B5EF4-FFF2-40B4-BE49-F238E27FC236}">
                  <a16:creationId xmlns:a16="http://schemas.microsoft.com/office/drawing/2014/main" id="{C03E0DB3-7F5E-4B87-B53E-9D548DD2FD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" y="192"/>
              <a:ext cx="140" cy="0"/>
            </a:xfrm>
            <a:prstGeom prst="line">
              <a:avLst/>
            </a:prstGeom>
            <a:noFill/>
            <a:ln w="12700" cap="sq">
              <a:solidFill>
                <a:srgbClr val="000000">
                  <a:alpha val="50195"/>
                </a:srgbClr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50" name="Line 2405">
              <a:extLst>
                <a:ext uri="{FF2B5EF4-FFF2-40B4-BE49-F238E27FC236}">
                  <a16:creationId xmlns:a16="http://schemas.microsoft.com/office/drawing/2014/main" id="{BAFECAE7-803E-433E-91BA-FABC55C5D3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" y="52"/>
              <a:ext cx="0" cy="136"/>
            </a:xfrm>
            <a:prstGeom prst="line">
              <a:avLst/>
            </a:prstGeom>
            <a:noFill/>
            <a:ln w="12700" cap="sq">
              <a:solidFill>
                <a:srgbClr val="000000">
                  <a:alpha val="50195"/>
                </a:srgbClr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402" name="Group 2406">
            <a:extLst>
              <a:ext uri="{FF2B5EF4-FFF2-40B4-BE49-F238E27FC236}">
                <a16:creationId xmlns:a16="http://schemas.microsoft.com/office/drawing/2014/main" id="{7A80D424-7FA7-4389-A816-A399951DA49D}"/>
              </a:ext>
            </a:extLst>
          </p:cNvPr>
          <p:cNvGrpSpPr>
            <a:grpSpLocks/>
          </p:cNvGrpSpPr>
          <p:nvPr/>
        </p:nvGrpSpPr>
        <p:grpSpPr bwMode="auto">
          <a:xfrm>
            <a:off x="7953375" y="6251575"/>
            <a:ext cx="222250" cy="222250"/>
            <a:chOff x="23" y="47"/>
            <a:chExt cx="140" cy="140"/>
          </a:xfrm>
        </p:grpSpPr>
        <p:sp>
          <p:nvSpPr>
            <p:cNvPr id="4547" name="Line 2407">
              <a:extLst>
                <a:ext uri="{FF2B5EF4-FFF2-40B4-BE49-F238E27FC236}">
                  <a16:creationId xmlns:a16="http://schemas.microsoft.com/office/drawing/2014/main" id="{D3D1898F-62D4-46FB-BD44-CF77AC40DCD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3" y="47"/>
              <a:ext cx="140" cy="0"/>
            </a:xfrm>
            <a:prstGeom prst="line">
              <a:avLst/>
            </a:prstGeom>
            <a:noFill/>
            <a:ln w="12700" cap="sq">
              <a:solidFill>
                <a:srgbClr val="FFFFFF">
                  <a:alpha val="70195"/>
                </a:srgbClr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48" name="Line 2408">
              <a:extLst>
                <a:ext uri="{FF2B5EF4-FFF2-40B4-BE49-F238E27FC236}">
                  <a16:creationId xmlns:a16="http://schemas.microsoft.com/office/drawing/2014/main" id="{8897616B-999C-4C3F-AFC8-63839EE9BA2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3" y="55"/>
              <a:ext cx="0" cy="132"/>
            </a:xfrm>
            <a:prstGeom prst="line">
              <a:avLst/>
            </a:prstGeom>
            <a:noFill/>
            <a:ln w="12700" cap="sq">
              <a:solidFill>
                <a:srgbClr val="FFFFFF">
                  <a:alpha val="70195"/>
                </a:srgbClr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403" name="Group 2409">
            <a:extLst>
              <a:ext uri="{FF2B5EF4-FFF2-40B4-BE49-F238E27FC236}">
                <a16:creationId xmlns:a16="http://schemas.microsoft.com/office/drawing/2014/main" id="{074E7F8D-88C1-4CC5-8F30-AD4D97F84E36}"/>
              </a:ext>
            </a:extLst>
          </p:cNvPr>
          <p:cNvGrpSpPr>
            <a:grpSpLocks/>
          </p:cNvGrpSpPr>
          <p:nvPr/>
        </p:nvGrpSpPr>
        <p:grpSpPr bwMode="auto">
          <a:xfrm>
            <a:off x="8867775" y="5946775"/>
            <a:ext cx="228600" cy="230188"/>
            <a:chOff x="23" y="47"/>
            <a:chExt cx="144" cy="145"/>
          </a:xfrm>
        </p:grpSpPr>
        <p:grpSp>
          <p:nvGrpSpPr>
            <p:cNvPr id="4541" name="Group 2410">
              <a:extLst>
                <a:ext uri="{FF2B5EF4-FFF2-40B4-BE49-F238E27FC236}">
                  <a16:creationId xmlns:a16="http://schemas.microsoft.com/office/drawing/2014/main" id="{EA07537D-F099-4798-AECD-6CF785780C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4545" name="Line 2411">
                <a:extLst>
                  <a:ext uri="{FF2B5EF4-FFF2-40B4-BE49-F238E27FC236}">
                    <a16:creationId xmlns:a16="http://schemas.microsoft.com/office/drawing/2014/main" id="{EF08DCE3-4B6A-4652-A5A4-B29DC04AD4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46" name="Line 2412">
                <a:extLst>
                  <a:ext uri="{FF2B5EF4-FFF2-40B4-BE49-F238E27FC236}">
                    <a16:creationId xmlns:a16="http://schemas.microsoft.com/office/drawing/2014/main" id="{243DECAA-6E5D-4BC3-9D01-31F711305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542" name="Group 2413">
              <a:extLst>
                <a:ext uri="{FF2B5EF4-FFF2-40B4-BE49-F238E27FC236}">
                  <a16:creationId xmlns:a16="http://schemas.microsoft.com/office/drawing/2014/main" id="{896ACD34-C5A0-4D04-B237-FA8D3173C1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4543" name="Line 2414">
                <a:extLst>
                  <a:ext uri="{FF2B5EF4-FFF2-40B4-BE49-F238E27FC236}">
                    <a16:creationId xmlns:a16="http://schemas.microsoft.com/office/drawing/2014/main" id="{078DC205-2435-4FDC-B255-F37E2728C7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44" name="Line 2415">
                <a:extLst>
                  <a:ext uri="{FF2B5EF4-FFF2-40B4-BE49-F238E27FC236}">
                    <a16:creationId xmlns:a16="http://schemas.microsoft.com/office/drawing/2014/main" id="{B8FD3B10-EFFF-41EC-ABA8-5935A8A8C1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404" name="Group 2">
            <a:extLst>
              <a:ext uri="{FF2B5EF4-FFF2-40B4-BE49-F238E27FC236}">
                <a16:creationId xmlns:a16="http://schemas.microsoft.com/office/drawing/2014/main" id="{7F7333D8-17EC-4FAF-8A52-CBB37AAA668F}"/>
              </a:ext>
            </a:extLst>
          </p:cNvPr>
          <p:cNvGrpSpPr>
            <a:grpSpLocks/>
          </p:cNvGrpSpPr>
          <p:nvPr/>
        </p:nvGrpSpPr>
        <p:grpSpPr bwMode="auto">
          <a:xfrm>
            <a:off x="1241425" y="169863"/>
            <a:ext cx="1143000" cy="1144587"/>
            <a:chOff x="1255713" y="129205"/>
            <a:chExt cx="1143000" cy="1144587"/>
          </a:xfrm>
        </p:grpSpPr>
        <p:sp>
          <p:nvSpPr>
            <p:cNvPr id="4413" name="Rectangle 1166">
              <a:extLst>
                <a:ext uri="{FF2B5EF4-FFF2-40B4-BE49-F238E27FC236}">
                  <a16:creationId xmlns:a16="http://schemas.microsoft.com/office/drawing/2014/main" id="{461D92D0-C77A-4A22-9197-8739B507B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5713" y="4355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414" name="Rectangle 1167">
              <a:extLst>
                <a:ext uri="{FF2B5EF4-FFF2-40B4-BE49-F238E27FC236}">
                  <a16:creationId xmlns:a16="http://schemas.microsoft.com/office/drawing/2014/main" id="{3ED162B9-D0CA-4385-B583-E4585898A8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5713" y="740392"/>
              <a:ext cx="228600" cy="228600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415" name="Rectangle 1168">
              <a:extLst>
                <a:ext uri="{FF2B5EF4-FFF2-40B4-BE49-F238E27FC236}">
                  <a16:creationId xmlns:a16="http://schemas.microsoft.com/office/drawing/2014/main" id="{78525221-A213-4DB9-B417-EDFF9578B4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5713" y="10451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416" name="Rectangle 1169">
              <a:extLst>
                <a:ext uri="{FF2B5EF4-FFF2-40B4-BE49-F238E27FC236}">
                  <a16:creationId xmlns:a16="http://schemas.microsoft.com/office/drawing/2014/main" id="{34AA72E1-A266-48F6-8F1D-CD740383A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513" y="4355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417" name="Rectangle 1170">
              <a:extLst>
                <a:ext uri="{FF2B5EF4-FFF2-40B4-BE49-F238E27FC236}">
                  <a16:creationId xmlns:a16="http://schemas.microsoft.com/office/drawing/2014/main" id="{247E675F-7F74-4E0C-A079-06D059A0E3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313" y="435592"/>
              <a:ext cx="228600" cy="228600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418" name="Rectangle 1171">
              <a:extLst>
                <a:ext uri="{FF2B5EF4-FFF2-40B4-BE49-F238E27FC236}">
                  <a16:creationId xmlns:a16="http://schemas.microsoft.com/office/drawing/2014/main" id="{3258B7C5-0C38-4ACD-90B4-68CE8A543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0113" y="4355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419" name="Rectangle 1172">
              <a:extLst>
                <a:ext uri="{FF2B5EF4-FFF2-40B4-BE49-F238E27FC236}">
                  <a16:creationId xmlns:a16="http://schemas.microsoft.com/office/drawing/2014/main" id="{6A3EEBB8-7729-40F7-8B15-8F64A4FCA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513" y="7403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420" name="Rectangle 1173">
              <a:extLst>
                <a:ext uri="{FF2B5EF4-FFF2-40B4-BE49-F238E27FC236}">
                  <a16:creationId xmlns:a16="http://schemas.microsoft.com/office/drawing/2014/main" id="{2794F2CE-8DFC-4F50-934B-8D61ED6294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513" y="10451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421" name="Rectangle 1174">
              <a:extLst>
                <a:ext uri="{FF2B5EF4-FFF2-40B4-BE49-F238E27FC236}">
                  <a16:creationId xmlns:a16="http://schemas.microsoft.com/office/drawing/2014/main" id="{8152B21F-B9BB-4602-9755-E11EC36A21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313" y="740392"/>
              <a:ext cx="228600" cy="228600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422" name="Rectangle 1175">
              <a:extLst>
                <a:ext uri="{FF2B5EF4-FFF2-40B4-BE49-F238E27FC236}">
                  <a16:creationId xmlns:a16="http://schemas.microsoft.com/office/drawing/2014/main" id="{DA6A6DBB-9284-45C8-A0D1-4211BF713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313" y="10451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423" name="Rectangle 1176">
              <a:extLst>
                <a:ext uri="{FF2B5EF4-FFF2-40B4-BE49-F238E27FC236}">
                  <a16:creationId xmlns:a16="http://schemas.microsoft.com/office/drawing/2014/main" id="{B952D5A6-1D59-4FED-A06B-7A45D622D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0113" y="7403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424" name="Rectangle 1177">
              <a:extLst>
                <a:ext uri="{FF2B5EF4-FFF2-40B4-BE49-F238E27FC236}">
                  <a16:creationId xmlns:a16="http://schemas.microsoft.com/office/drawing/2014/main" id="{44410416-D56D-4023-8E99-AA365E570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0113" y="1045192"/>
              <a:ext cx="228600" cy="228600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425" name="Rectangle 1178">
              <a:extLst>
                <a:ext uri="{FF2B5EF4-FFF2-40B4-BE49-F238E27FC236}">
                  <a16:creationId xmlns:a16="http://schemas.microsoft.com/office/drawing/2014/main" id="{DF29F944-6FFB-490B-A0F7-6C75AED12D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5713" y="1307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426" name="Rectangle 1179">
              <a:extLst>
                <a:ext uri="{FF2B5EF4-FFF2-40B4-BE49-F238E27FC236}">
                  <a16:creationId xmlns:a16="http://schemas.microsoft.com/office/drawing/2014/main" id="{DB5E8583-B7A6-4CD6-B432-B632BA95E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513" y="1307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427" name="Rectangle 1180">
              <a:extLst>
                <a:ext uri="{FF2B5EF4-FFF2-40B4-BE49-F238E27FC236}">
                  <a16:creationId xmlns:a16="http://schemas.microsoft.com/office/drawing/2014/main" id="{FC45747D-EC57-4C74-963A-A25AE0BC6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313" y="130792"/>
              <a:ext cx="228600" cy="2286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sp>
          <p:nvSpPr>
            <p:cNvPr id="4428" name="Rectangle 1181">
              <a:extLst>
                <a:ext uri="{FF2B5EF4-FFF2-40B4-BE49-F238E27FC236}">
                  <a16:creationId xmlns:a16="http://schemas.microsoft.com/office/drawing/2014/main" id="{72771B7D-805B-4DB6-9172-7F424B804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0113" y="130792"/>
              <a:ext cx="228600" cy="228600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4429" name="Group 1182">
              <a:extLst>
                <a:ext uri="{FF2B5EF4-FFF2-40B4-BE49-F238E27FC236}">
                  <a16:creationId xmlns:a16="http://schemas.microsoft.com/office/drawing/2014/main" id="{F80E7197-642D-4D62-B231-34687668FB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55713" y="1043605"/>
              <a:ext cx="228600" cy="230187"/>
              <a:chOff x="23" y="47"/>
              <a:chExt cx="144" cy="145"/>
            </a:xfrm>
          </p:grpSpPr>
          <p:grpSp>
            <p:nvGrpSpPr>
              <p:cNvPr id="4535" name="Group 1183">
                <a:extLst>
                  <a:ext uri="{FF2B5EF4-FFF2-40B4-BE49-F238E27FC236}">
                    <a16:creationId xmlns:a16="http://schemas.microsoft.com/office/drawing/2014/main" id="{63095AA6-027D-4BD4-B321-904CBD01F4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539" name="Line 1184">
                  <a:extLst>
                    <a:ext uri="{FF2B5EF4-FFF2-40B4-BE49-F238E27FC236}">
                      <a16:creationId xmlns:a16="http://schemas.microsoft.com/office/drawing/2014/main" id="{F14841A5-C55A-4C4E-8B34-343ADA26F8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540" name="Line 1185">
                  <a:extLst>
                    <a:ext uri="{FF2B5EF4-FFF2-40B4-BE49-F238E27FC236}">
                      <a16:creationId xmlns:a16="http://schemas.microsoft.com/office/drawing/2014/main" id="{F8685863-267E-4D73-A337-482885F57F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536" name="Group 1186">
                <a:extLst>
                  <a:ext uri="{FF2B5EF4-FFF2-40B4-BE49-F238E27FC236}">
                    <a16:creationId xmlns:a16="http://schemas.microsoft.com/office/drawing/2014/main" id="{CB472DC7-2801-4618-B723-2DE85FA2836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537" name="Line 1187">
                  <a:extLst>
                    <a:ext uri="{FF2B5EF4-FFF2-40B4-BE49-F238E27FC236}">
                      <a16:creationId xmlns:a16="http://schemas.microsoft.com/office/drawing/2014/main" id="{09674EBE-5E9A-4325-A8FE-2FBACC904C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538" name="Line 1188">
                  <a:extLst>
                    <a:ext uri="{FF2B5EF4-FFF2-40B4-BE49-F238E27FC236}">
                      <a16:creationId xmlns:a16="http://schemas.microsoft.com/office/drawing/2014/main" id="{7103F81F-EAE5-45F5-91FD-842875B222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30" name="Group 1189">
              <a:extLst>
                <a:ext uri="{FF2B5EF4-FFF2-40B4-BE49-F238E27FC236}">
                  <a16:creationId xmlns:a16="http://schemas.microsoft.com/office/drawing/2014/main" id="{34BD3C76-6FA9-463C-B236-4C69E7BA52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55713" y="738805"/>
              <a:ext cx="228600" cy="230187"/>
              <a:chOff x="23" y="47"/>
              <a:chExt cx="144" cy="145"/>
            </a:xfrm>
          </p:grpSpPr>
          <p:grpSp>
            <p:nvGrpSpPr>
              <p:cNvPr id="4529" name="Group 1190">
                <a:extLst>
                  <a:ext uri="{FF2B5EF4-FFF2-40B4-BE49-F238E27FC236}">
                    <a16:creationId xmlns:a16="http://schemas.microsoft.com/office/drawing/2014/main" id="{49B9F193-BEED-4DA7-B395-A161D1F7EA0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533" name="Line 1191">
                  <a:extLst>
                    <a:ext uri="{FF2B5EF4-FFF2-40B4-BE49-F238E27FC236}">
                      <a16:creationId xmlns:a16="http://schemas.microsoft.com/office/drawing/2014/main" id="{6FF27D99-EA18-4C4D-8517-69D3095D0C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534" name="Line 1192">
                  <a:extLst>
                    <a:ext uri="{FF2B5EF4-FFF2-40B4-BE49-F238E27FC236}">
                      <a16:creationId xmlns:a16="http://schemas.microsoft.com/office/drawing/2014/main" id="{D8262E2D-64F1-4820-84FF-F0E9D348B6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530" name="Group 1193">
                <a:extLst>
                  <a:ext uri="{FF2B5EF4-FFF2-40B4-BE49-F238E27FC236}">
                    <a16:creationId xmlns:a16="http://schemas.microsoft.com/office/drawing/2014/main" id="{D632D8B8-A9E1-44F8-B523-556655A5DE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531" name="Line 1194">
                  <a:extLst>
                    <a:ext uri="{FF2B5EF4-FFF2-40B4-BE49-F238E27FC236}">
                      <a16:creationId xmlns:a16="http://schemas.microsoft.com/office/drawing/2014/main" id="{6070B425-DD73-4151-88EA-3374CFFD88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532" name="Line 1195">
                  <a:extLst>
                    <a:ext uri="{FF2B5EF4-FFF2-40B4-BE49-F238E27FC236}">
                      <a16:creationId xmlns:a16="http://schemas.microsoft.com/office/drawing/2014/main" id="{37C8AFE0-3F0A-479A-A177-2376377064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31" name="Group 1196">
              <a:extLst>
                <a:ext uri="{FF2B5EF4-FFF2-40B4-BE49-F238E27FC236}">
                  <a16:creationId xmlns:a16="http://schemas.microsoft.com/office/drawing/2014/main" id="{0C18EB5E-447F-4892-9010-44F7D381A3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5313" y="434005"/>
              <a:ext cx="228600" cy="230187"/>
              <a:chOff x="23" y="47"/>
              <a:chExt cx="144" cy="145"/>
            </a:xfrm>
          </p:grpSpPr>
          <p:grpSp>
            <p:nvGrpSpPr>
              <p:cNvPr id="4523" name="Group 1197">
                <a:extLst>
                  <a:ext uri="{FF2B5EF4-FFF2-40B4-BE49-F238E27FC236}">
                    <a16:creationId xmlns:a16="http://schemas.microsoft.com/office/drawing/2014/main" id="{B8A6612A-4BF6-4057-ACDA-1F036B412BC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527" name="Line 1198">
                  <a:extLst>
                    <a:ext uri="{FF2B5EF4-FFF2-40B4-BE49-F238E27FC236}">
                      <a16:creationId xmlns:a16="http://schemas.microsoft.com/office/drawing/2014/main" id="{8E5D32DA-8B5B-4368-981A-9B98551F75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528" name="Line 1199">
                  <a:extLst>
                    <a:ext uri="{FF2B5EF4-FFF2-40B4-BE49-F238E27FC236}">
                      <a16:creationId xmlns:a16="http://schemas.microsoft.com/office/drawing/2014/main" id="{7D7C05D6-1008-4039-8B06-70B462ED98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524" name="Group 1200">
                <a:extLst>
                  <a:ext uri="{FF2B5EF4-FFF2-40B4-BE49-F238E27FC236}">
                    <a16:creationId xmlns:a16="http://schemas.microsoft.com/office/drawing/2014/main" id="{6AF56F3E-AAB6-4180-B40F-86F53BEA7F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525" name="Line 1201">
                  <a:extLst>
                    <a:ext uri="{FF2B5EF4-FFF2-40B4-BE49-F238E27FC236}">
                      <a16:creationId xmlns:a16="http://schemas.microsoft.com/office/drawing/2014/main" id="{13A0F425-7437-4B50-8359-29F4C007EF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526" name="Line 1202">
                  <a:extLst>
                    <a:ext uri="{FF2B5EF4-FFF2-40B4-BE49-F238E27FC236}">
                      <a16:creationId xmlns:a16="http://schemas.microsoft.com/office/drawing/2014/main" id="{0208CE4C-D6AF-4525-BFAF-FE1BE63610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32" name="Group 1203">
              <a:extLst>
                <a:ext uri="{FF2B5EF4-FFF2-40B4-BE49-F238E27FC236}">
                  <a16:creationId xmlns:a16="http://schemas.microsoft.com/office/drawing/2014/main" id="{8D741B8F-6204-4269-A3C4-DEED9EB1EA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55713" y="129205"/>
              <a:ext cx="228600" cy="230187"/>
              <a:chOff x="23" y="47"/>
              <a:chExt cx="144" cy="145"/>
            </a:xfrm>
          </p:grpSpPr>
          <p:grpSp>
            <p:nvGrpSpPr>
              <p:cNvPr id="4517" name="Group 1204">
                <a:extLst>
                  <a:ext uri="{FF2B5EF4-FFF2-40B4-BE49-F238E27FC236}">
                    <a16:creationId xmlns:a16="http://schemas.microsoft.com/office/drawing/2014/main" id="{948D99F5-05DF-40F5-923F-F3971596A8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521" name="Line 1205">
                  <a:extLst>
                    <a:ext uri="{FF2B5EF4-FFF2-40B4-BE49-F238E27FC236}">
                      <a16:creationId xmlns:a16="http://schemas.microsoft.com/office/drawing/2014/main" id="{35E3475E-2A6A-4932-AABF-4A9E285C43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522" name="Line 1206">
                  <a:extLst>
                    <a:ext uri="{FF2B5EF4-FFF2-40B4-BE49-F238E27FC236}">
                      <a16:creationId xmlns:a16="http://schemas.microsoft.com/office/drawing/2014/main" id="{45599973-BD44-4CEA-84E3-92A83B0BBC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518" name="Group 1207">
                <a:extLst>
                  <a:ext uri="{FF2B5EF4-FFF2-40B4-BE49-F238E27FC236}">
                    <a16:creationId xmlns:a16="http://schemas.microsoft.com/office/drawing/2014/main" id="{CE793C49-81A2-4CA2-B786-339E741460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519" name="Line 1208">
                  <a:extLst>
                    <a:ext uri="{FF2B5EF4-FFF2-40B4-BE49-F238E27FC236}">
                      <a16:creationId xmlns:a16="http://schemas.microsoft.com/office/drawing/2014/main" id="{1F698272-63CA-4BFA-95B2-07CBB3CD5A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520" name="Line 1209">
                  <a:extLst>
                    <a:ext uri="{FF2B5EF4-FFF2-40B4-BE49-F238E27FC236}">
                      <a16:creationId xmlns:a16="http://schemas.microsoft.com/office/drawing/2014/main" id="{DCF2C05E-BA3C-4397-804A-73930DD278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33" name="Group 1210">
              <a:extLst>
                <a:ext uri="{FF2B5EF4-FFF2-40B4-BE49-F238E27FC236}">
                  <a16:creationId xmlns:a16="http://schemas.microsoft.com/office/drawing/2014/main" id="{39775F18-A97B-4219-87A2-318DA7E846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55713" y="434005"/>
              <a:ext cx="228600" cy="230187"/>
              <a:chOff x="23" y="47"/>
              <a:chExt cx="144" cy="145"/>
            </a:xfrm>
          </p:grpSpPr>
          <p:grpSp>
            <p:nvGrpSpPr>
              <p:cNvPr id="4511" name="Group 1211">
                <a:extLst>
                  <a:ext uri="{FF2B5EF4-FFF2-40B4-BE49-F238E27FC236}">
                    <a16:creationId xmlns:a16="http://schemas.microsoft.com/office/drawing/2014/main" id="{4F5B815E-2C79-4415-84CA-0FA5E1EAEA4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515" name="Line 1212">
                  <a:extLst>
                    <a:ext uri="{FF2B5EF4-FFF2-40B4-BE49-F238E27FC236}">
                      <a16:creationId xmlns:a16="http://schemas.microsoft.com/office/drawing/2014/main" id="{4C622DC5-6CD7-426D-BBE1-E6D0ED27ED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516" name="Line 1213">
                  <a:extLst>
                    <a:ext uri="{FF2B5EF4-FFF2-40B4-BE49-F238E27FC236}">
                      <a16:creationId xmlns:a16="http://schemas.microsoft.com/office/drawing/2014/main" id="{AA7676CA-D59D-4FDA-8486-40F4152556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512" name="Group 1214">
                <a:extLst>
                  <a:ext uri="{FF2B5EF4-FFF2-40B4-BE49-F238E27FC236}">
                    <a16:creationId xmlns:a16="http://schemas.microsoft.com/office/drawing/2014/main" id="{893AB1FF-3FA6-42AD-8E3D-5BFCA195D82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513" name="Line 1215">
                  <a:extLst>
                    <a:ext uri="{FF2B5EF4-FFF2-40B4-BE49-F238E27FC236}">
                      <a16:creationId xmlns:a16="http://schemas.microsoft.com/office/drawing/2014/main" id="{2A57FDCC-7ED8-4FB0-914F-78E8375E8F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514" name="Line 1216">
                  <a:extLst>
                    <a:ext uri="{FF2B5EF4-FFF2-40B4-BE49-F238E27FC236}">
                      <a16:creationId xmlns:a16="http://schemas.microsoft.com/office/drawing/2014/main" id="{A9AAD8EB-5FCF-4F64-9E03-4209607869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34" name="Group 1217">
              <a:extLst>
                <a:ext uri="{FF2B5EF4-FFF2-40B4-BE49-F238E27FC236}">
                  <a16:creationId xmlns:a16="http://schemas.microsoft.com/office/drawing/2014/main" id="{AE80BB22-70D4-4D54-A5CB-07F713FD19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58925" y="129205"/>
              <a:ext cx="228600" cy="230187"/>
              <a:chOff x="23" y="47"/>
              <a:chExt cx="144" cy="145"/>
            </a:xfrm>
          </p:grpSpPr>
          <p:grpSp>
            <p:nvGrpSpPr>
              <p:cNvPr id="4505" name="Group 1218">
                <a:extLst>
                  <a:ext uri="{FF2B5EF4-FFF2-40B4-BE49-F238E27FC236}">
                    <a16:creationId xmlns:a16="http://schemas.microsoft.com/office/drawing/2014/main" id="{5962B157-F99C-43A8-82EA-9B5B852CCF9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509" name="Line 1219">
                  <a:extLst>
                    <a:ext uri="{FF2B5EF4-FFF2-40B4-BE49-F238E27FC236}">
                      <a16:creationId xmlns:a16="http://schemas.microsoft.com/office/drawing/2014/main" id="{8A02EAB5-6E0C-44FA-8638-997D9E716A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510" name="Line 1220">
                  <a:extLst>
                    <a:ext uri="{FF2B5EF4-FFF2-40B4-BE49-F238E27FC236}">
                      <a16:creationId xmlns:a16="http://schemas.microsoft.com/office/drawing/2014/main" id="{31C0B388-7672-4F57-8DB8-BED6B22B2E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506" name="Group 1221">
                <a:extLst>
                  <a:ext uri="{FF2B5EF4-FFF2-40B4-BE49-F238E27FC236}">
                    <a16:creationId xmlns:a16="http://schemas.microsoft.com/office/drawing/2014/main" id="{4F02FD0B-1659-4330-B6C3-0884E9A426F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507" name="Line 1222">
                  <a:extLst>
                    <a:ext uri="{FF2B5EF4-FFF2-40B4-BE49-F238E27FC236}">
                      <a16:creationId xmlns:a16="http://schemas.microsoft.com/office/drawing/2014/main" id="{51A678F1-20EB-46F3-9B0B-BD5DD92C98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508" name="Line 1223">
                  <a:extLst>
                    <a:ext uri="{FF2B5EF4-FFF2-40B4-BE49-F238E27FC236}">
                      <a16:creationId xmlns:a16="http://schemas.microsoft.com/office/drawing/2014/main" id="{3FFDE240-4FA3-4F68-AF49-20E96A112D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35" name="Group 1224">
              <a:extLst>
                <a:ext uri="{FF2B5EF4-FFF2-40B4-BE49-F238E27FC236}">
                  <a16:creationId xmlns:a16="http://schemas.microsoft.com/office/drawing/2014/main" id="{73F96A14-781D-405F-BD9D-049CB602F3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3725" y="129205"/>
              <a:ext cx="228600" cy="230187"/>
              <a:chOff x="23" y="47"/>
              <a:chExt cx="144" cy="145"/>
            </a:xfrm>
          </p:grpSpPr>
          <p:grpSp>
            <p:nvGrpSpPr>
              <p:cNvPr id="4499" name="Group 1225">
                <a:extLst>
                  <a:ext uri="{FF2B5EF4-FFF2-40B4-BE49-F238E27FC236}">
                    <a16:creationId xmlns:a16="http://schemas.microsoft.com/office/drawing/2014/main" id="{663133E9-9BBE-4C3A-AFB9-DD368D9ADAF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503" name="Line 1226">
                  <a:extLst>
                    <a:ext uri="{FF2B5EF4-FFF2-40B4-BE49-F238E27FC236}">
                      <a16:creationId xmlns:a16="http://schemas.microsoft.com/office/drawing/2014/main" id="{E64416D1-1A7C-42F3-A2BD-D4BB7C94C4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504" name="Line 1227">
                  <a:extLst>
                    <a:ext uri="{FF2B5EF4-FFF2-40B4-BE49-F238E27FC236}">
                      <a16:creationId xmlns:a16="http://schemas.microsoft.com/office/drawing/2014/main" id="{65FDA7D2-879E-4B30-8435-CD3DA82F0D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500" name="Group 1228">
                <a:extLst>
                  <a:ext uri="{FF2B5EF4-FFF2-40B4-BE49-F238E27FC236}">
                    <a16:creationId xmlns:a16="http://schemas.microsoft.com/office/drawing/2014/main" id="{131B8F57-A595-4798-9980-9C4708CEF0F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501" name="Line 1229">
                  <a:extLst>
                    <a:ext uri="{FF2B5EF4-FFF2-40B4-BE49-F238E27FC236}">
                      <a16:creationId xmlns:a16="http://schemas.microsoft.com/office/drawing/2014/main" id="{9EE94FFA-C804-4E29-803F-897BDC702B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502" name="Line 1230">
                  <a:extLst>
                    <a:ext uri="{FF2B5EF4-FFF2-40B4-BE49-F238E27FC236}">
                      <a16:creationId xmlns:a16="http://schemas.microsoft.com/office/drawing/2014/main" id="{03FB811D-C9D2-4BAF-905A-A25EAC8C44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36" name="Group 1231">
              <a:extLst>
                <a:ext uri="{FF2B5EF4-FFF2-40B4-BE49-F238E27FC236}">
                  <a16:creationId xmlns:a16="http://schemas.microsoft.com/office/drawing/2014/main" id="{1F394F98-6D6F-482F-B1E7-E9C1446579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60513" y="434005"/>
              <a:ext cx="228600" cy="230187"/>
              <a:chOff x="23" y="47"/>
              <a:chExt cx="144" cy="145"/>
            </a:xfrm>
          </p:grpSpPr>
          <p:grpSp>
            <p:nvGrpSpPr>
              <p:cNvPr id="4493" name="Group 1232">
                <a:extLst>
                  <a:ext uri="{FF2B5EF4-FFF2-40B4-BE49-F238E27FC236}">
                    <a16:creationId xmlns:a16="http://schemas.microsoft.com/office/drawing/2014/main" id="{A56A691A-39DB-41F3-A604-6E86416DF9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497" name="Line 1233">
                  <a:extLst>
                    <a:ext uri="{FF2B5EF4-FFF2-40B4-BE49-F238E27FC236}">
                      <a16:creationId xmlns:a16="http://schemas.microsoft.com/office/drawing/2014/main" id="{EC9CD12C-322D-480B-B876-624E5BD62F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98" name="Line 1234">
                  <a:extLst>
                    <a:ext uri="{FF2B5EF4-FFF2-40B4-BE49-F238E27FC236}">
                      <a16:creationId xmlns:a16="http://schemas.microsoft.com/office/drawing/2014/main" id="{2A5112B6-DB1B-40CC-9895-B1CBC1C909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494" name="Group 1235">
                <a:extLst>
                  <a:ext uri="{FF2B5EF4-FFF2-40B4-BE49-F238E27FC236}">
                    <a16:creationId xmlns:a16="http://schemas.microsoft.com/office/drawing/2014/main" id="{874D0DFB-C79D-41D1-84CA-892888FDD1B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495" name="Line 1236">
                  <a:extLst>
                    <a:ext uri="{FF2B5EF4-FFF2-40B4-BE49-F238E27FC236}">
                      <a16:creationId xmlns:a16="http://schemas.microsoft.com/office/drawing/2014/main" id="{8CB987D3-3AA0-4594-99EE-1B938C7324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96" name="Line 1237">
                  <a:extLst>
                    <a:ext uri="{FF2B5EF4-FFF2-40B4-BE49-F238E27FC236}">
                      <a16:creationId xmlns:a16="http://schemas.microsoft.com/office/drawing/2014/main" id="{32DE5B5F-13DA-4547-A3E7-142B9F14CA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37" name="Group 1238">
              <a:extLst>
                <a:ext uri="{FF2B5EF4-FFF2-40B4-BE49-F238E27FC236}">
                  <a16:creationId xmlns:a16="http://schemas.microsoft.com/office/drawing/2014/main" id="{8727143F-57E6-4742-8D94-0E0323A852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60513" y="738805"/>
              <a:ext cx="228600" cy="230187"/>
              <a:chOff x="23" y="47"/>
              <a:chExt cx="144" cy="145"/>
            </a:xfrm>
          </p:grpSpPr>
          <p:grpSp>
            <p:nvGrpSpPr>
              <p:cNvPr id="4487" name="Group 1239">
                <a:extLst>
                  <a:ext uri="{FF2B5EF4-FFF2-40B4-BE49-F238E27FC236}">
                    <a16:creationId xmlns:a16="http://schemas.microsoft.com/office/drawing/2014/main" id="{925E5DBD-9FDD-47C7-923D-42F0B95725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491" name="Line 1240">
                  <a:extLst>
                    <a:ext uri="{FF2B5EF4-FFF2-40B4-BE49-F238E27FC236}">
                      <a16:creationId xmlns:a16="http://schemas.microsoft.com/office/drawing/2014/main" id="{4894BBD5-2D6F-4552-B0B7-CB8EFAC4D0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92" name="Line 1241">
                  <a:extLst>
                    <a:ext uri="{FF2B5EF4-FFF2-40B4-BE49-F238E27FC236}">
                      <a16:creationId xmlns:a16="http://schemas.microsoft.com/office/drawing/2014/main" id="{B2562D35-06E8-47CF-80E5-A7C2FFC453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488" name="Group 1242">
                <a:extLst>
                  <a:ext uri="{FF2B5EF4-FFF2-40B4-BE49-F238E27FC236}">
                    <a16:creationId xmlns:a16="http://schemas.microsoft.com/office/drawing/2014/main" id="{EACA530A-109C-4009-9ED3-7B99969073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489" name="Line 1243">
                  <a:extLst>
                    <a:ext uri="{FF2B5EF4-FFF2-40B4-BE49-F238E27FC236}">
                      <a16:creationId xmlns:a16="http://schemas.microsoft.com/office/drawing/2014/main" id="{D086A31E-C598-4648-93DD-93BD041338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90" name="Line 1244">
                  <a:extLst>
                    <a:ext uri="{FF2B5EF4-FFF2-40B4-BE49-F238E27FC236}">
                      <a16:creationId xmlns:a16="http://schemas.microsoft.com/office/drawing/2014/main" id="{12E1F1BE-E567-4332-B128-8389D43FC5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38" name="Group 1245">
              <a:extLst>
                <a:ext uri="{FF2B5EF4-FFF2-40B4-BE49-F238E27FC236}">
                  <a16:creationId xmlns:a16="http://schemas.microsoft.com/office/drawing/2014/main" id="{64266864-C02F-4799-A4AB-20CEADBD5E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60513" y="1043605"/>
              <a:ext cx="228600" cy="230187"/>
              <a:chOff x="23" y="47"/>
              <a:chExt cx="144" cy="145"/>
            </a:xfrm>
          </p:grpSpPr>
          <p:grpSp>
            <p:nvGrpSpPr>
              <p:cNvPr id="4481" name="Group 1246">
                <a:extLst>
                  <a:ext uri="{FF2B5EF4-FFF2-40B4-BE49-F238E27FC236}">
                    <a16:creationId xmlns:a16="http://schemas.microsoft.com/office/drawing/2014/main" id="{355ED24B-5464-4099-927C-D2BBACAF958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485" name="Line 1247">
                  <a:extLst>
                    <a:ext uri="{FF2B5EF4-FFF2-40B4-BE49-F238E27FC236}">
                      <a16:creationId xmlns:a16="http://schemas.microsoft.com/office/drawing/2014/main" id="{8F90A3B4-D854-43F5-A7DA-73A7EC4282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86" name="Line 1248">
                  <a:extLst>
                    <a:ext uri="{FF2B5EF4-FFF2-40B4-BE49-F238E27FC236}">
                      <a16:creationId xmlns:a16="http://schemas.microsoft.com/office/drawing/2014/main" id="{3E962B88-2756-45AF-BA77-FBF6D59F2C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482" name="Group 1249">
                <a:extLst>
                  <a:ext uri="{FF2B5EF4-FFF2-40B4-BE49-F238E27FC236}">
                    <a16:creationId xmlns:a16="http://schemas.microsoft.com/office/drawing/2014/main" id="{88A5832E-74BC-4859-9969-3955E0DA10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483" name="Line 1250">
                  <a:extLst>
                    <a:ext uri="{FF2B5EF4-FFF2-40B4-BE49-F238E27FC236}">
                      <a16:creationId xmlns:a16="http://schemas.microsoft.com/office/drawing/2014/main" id="{53AD666B-24BD-486A-8154-39078DD0B5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84" name="Line 1251">
                  <a:extLst>
                    <a:ext uri="{FF2B5EF4-FFF2-40B4-BE49-F238E27FC236}">
                      <a16:creationId xmlns:a16="http://schemas.microsoft.com/office/drawing/2014/main" id="{1F612516-8FC2-44C9-B3AC-E25E8FAD96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39" name="Group 1252">
              <a:extLst>
                <a:ext uri="{FF2B5EF4-FFF2-40B4-BE49-F238E27FC236}">
                  <a16:creationId xmlns:a16="http://schemas.microsoft.com/office/drawing/2014/main" id="{31FC030E-E527-45C7-B170-6CDF0DAE7E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3725" y="1043605"/>
              <a:ext cx="228600" cy="230187"/>
              <a:chOff x="23" y="47"/>
              <a:chExt cx="144" cy="145"/>
            </a:xfrm>
          </p:grpSpPr>
          <p:grpSp>
            <p:nvGrpSpPr>
              <p:cNvPr id="4475" name="Group 1253">
                <a:extLst>
                  <a:ext uri="{FF2B5EF4-FFF2-40B4-BE49-F238E27FC236}">
                    <a16:creationId xmlns:a16="http://schemas.microsoft.com/office/drawing/2014/main" id="{968F01C4-276E-4004-99C3-686947FA75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479" name="Line 1254">
                  <a:extLst>
                    <a:ext uri="{FF2B5EF4-FFF2-40B4-BE49-F238E27FC236}">
                      <a16:creationId xmlns:a16="http://schemas.microsoft.com/office/drawing/2014/main" id="{41F50676-CD0C-4236-929F-730A7D16B1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80" name="Line 1255">
                  <a:extLst>
                    <a:ext uri="{FF2B5EF4-FFF2-40B4-BE49-F238E27FC236}">
                      <a16:creationId xmlns:a16="http://schemas.microsoft.com/office/drawing/2014/main" id="{530672D9-2EB7-4F6A-A076-68A52F7A58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476" name="Group 1256">
                <a:extLst>
                  <a:ext uri="{FF2B5EF4-FFF2-40B4-BE49-F238E27FC236}">
                    <a16:creationId xmlns:a16="http://schemas.microsoft.com/office/drawing/2014/main" id="{B0168336-AA37-4BAC-8459-3B9199A8B0C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477" name="Line 1257">
                  <a:extLst>
                    <a:ext uri="{FF2B5EF4-FFF2-40B4-BE49-F238E27FC236}">
                      <a16:creationId xmlns:a16="http://schemas.microsoft.com/office/drawing/2014/main" id="{8D412F87-56E9-40B6-BA99-15FD0612D3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78" name="Line 1258">
                  <a:extLst>
                    <a:ext uri="{FF2B5EF4-FFF2-40B4-BE49-F238E27FC236}">
                      <a16:creationId xmlns:a16="http://schemas.microsoft.com/office/drawing/2014/main" id="{E9737EBF-DB36-4921-8902-2E58D41CA1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40" name="Group 1259">
              <a:extLst>
                <a:ext uri="{FF2B5EF4-FFF2-40B4-BE49-F238E27FC236}">
                  <a16:creationId xmlns:a16="http://schemas.microsoft.com/office/drawing/2014/main" id="{54A8CEB3-59BF-4B8B-9E32-55FADDE623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5313" y="738805"/>
              <a:ext cx="228600" cy="230187"/>
              <a:chOff x="23" y="47"/>
              <a:chExt cx="144" cy="145"/>
            </a:xfrm>
          </p:grpSpPr>
          <p:grpSp>
            <p:nvGrpSpPr>
              <p:cNvPr id="4469" name="Group 1260">
                <a:extLst>
                  <a:ext uri="{FF2B5EF4-FFF2-40B4-BE49-F238E27FC236}">
                    <a16:creationId xmlns:a16="http://schemas.microsoft.com/office/drawing/2014/main" id="{9F66E5EB-052D-4F96-B35D-E6CC47ED9D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473" name="Line 1261">
                  <a:extLst>
                    <a:ext uri="{FF2B5EF4-FFF2-40B4-BE49-F238E27FC236}">
                      <a16:creationId xmlns:a16="http://schemas.microsoft.com/office/drawing/2014/main" id="{230A8422-EE2A-4F42-A205-93C888F130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74" name="Line 1262">
                  <a:extLst>
                    <a:ext uri="{FF2B5EF4-FFF2-40B4-BE49-F238E27FC236}">
                      <a16:creationId xmlns:a16="http://schemas.microsoft.com/office/drawing/2014/main" id="{64A69DA3-3E59-4EC2-9044-F69CC04AD0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470" name="Group 1263">
                <a:extLst>
                  <a:ext uri="{FF2B5EF4-FFF2-40B4-BE49-F238E27FC236}">
                    <a16:creationId xmlns:a16="http://schemas.microsoft.com/office/drawing/2014/main" id="{692E0F0B-1777-4D55-8806-C77E5CF6A8B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471" name="Line 1264">
                  <a:extLst>
                    <a:ext uri="{FF2B5EF4-FFF2-40B4-BE49-F238E27FC236}">
                      <a16:creationId xmlns:a16="http://schemas.microsoft.com/office/drawing/2014/main" id="{F2ABDF1E-82C6-4800-BA9E-89C09DC3C9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72" name="Line 1265">
                  <a:extLst>
                    <a:ext uri="{FF2B5EF4-FFF2-40B4-BE49-F238E27FC236}">
                      <a16:creationId xmlns:a16="http://schemas.microsoft.com/office/drawing/2014/main" id="{ED3F33B7-13DE-49AD-B389-CBA38077C7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41" name="Group 1266">
              <a:extLst>
                <a:ext uri="{FF2B5EF4-FFF2-40B4-BE49-F238E27FC236}">
                  <a16:creationId xmlns:a16="http://schemas.microsoft.com/office/drawing/2014/main" id="{48795FB3-CD27-4569-978E-507A5E878C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70113" y="1043605"/>
              <a:ext cx="228600" cy="230187"/>
              <a:chOff x="23" y="47"/>
              <a:chExt cx="144" cy="145"/>
            </a:xfrm>
          </p:grpSpPr>
          <p:grpSp>
            <p:nvGrpSpPr>
              <p:cNvPr id="4463" name="Group 1267">
                <a:extLst>
                  <a:ext uri="{FF2B5EF4-FFF2-40B4-BE49-F238E27FC236}">
                    <a16:creationId xmlns:a16="http://schemas.microsoft.com/office/drawing/2014/main" id="{552C784E-697D-4B00-977F-B05F403854E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467" name="Line 1268">
                  <a:extLst>
                    <a:ext uri="{FF2B5EF4-FFF2-40B4-BE49-F238E27FC236}">
                      <a16:creationId xmlns:a16="http://schemas.microsoft.com/office/drawing/2014/main" id="{93DE707B-8B2C-4F1D-BEDF-8845E3AE0D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68" name="Line 1269">
                  <a:extLst>
                    <a:ext uri="{FF2B5EF4-FFF2-40B4-BE49-F238E27FC236}">
                      <a16:creationId xmlns:a16="http://schemas.microsoft.com/office/drawing/2014/main" id="{D435F3AB-E0F3-47EA-8711-BE7DE31D82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464" name="Group 1270">
                <a:extLst>
                  <a:ext uri="{FF2B5EF4-FFF2-40B4-BE49-F238E27FC236}">
                    <a16:creationId xmlns:a16="http://schemas.microsoft.com/office/drawing/2014/main" id="{E81FF4D0-8844-42A3-A495-8A9BC279592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465" name="Line 1271">
                  <a:extLst>
                    <a:ext uri="{FF2B5EF4-FFF2-40B4-BE49-F238E27FC236}">
                      <a16:creationId xmlns:a16="http://schemas.microsoft.com/office/drawing/2014/main" id="{45693909-CB17-4A97-9E10-8518F0935B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66" name="Line 1272">
                  <a:extLst>
                    <a:ext uri="{FF2B5EF4-FFF2-40B4-BE49-F238E27FC236}">
                      <a16:creationId xmlns:a16="http://schemas.microsoft.com/office/drawing/2014/main" id="{1DB83FF9-0E0E-4FBD-8A9C-38CDB26C91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42" name="Group 1273">
              <a:extLst>
                <a:ext uri="{FF2B5EF4-FFF2-40B4-BE49-F238E27FC236}">
                  <a16:creationId xmlns:a16="http://schemas.microsoft.com/office/drawing/2014/main" id="{BEF44CC1-7EF4-4A72-BE8C-5A2DFBFCF6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8525" y="434005"/>
              <a:ext cx="228600" cy="230187"/>
              <a:chOff x="23" y="47"/>
              <a:chExt cx="144" cy="145"/>
            </a:xfrm>
          </p:grpSpPr>
          <p:grpSp>
            <p:nvGrpSpPr>
              <p:cNvPr id="4457" name="Group 1274">
                <a:extLst>
                  <a:ext uri="{FF2B5EF4-FFF2-40B4-BE49-F238E27FC236}">
                    <a16:creationId xmlns:a16="http://schemas.microsoft.com/office/drawing/2014/main" id="{F7A9AD4D-E47C-41D1-A3A3-63BD8A9883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461" name="Line 1275">
                  <a:extLst>
                    <a:ext uri="{FF2B5EF4-FFF2-40B4-BE49-F238E27FC236}">
                      <a16:creationId xmlns:a16="http://schemas.microsoft.com/office/drawing/2014/main" id="{FAAEEA79-B7BE-4DA6-AE36-13B1429220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62" name="Line 1276">
                  <a:extLst>
                    <a:ext uri="{FF2B5EF4-FFF2-40B4-BE49-F238E27FC236}">
                      <a16:creationId xmlns:a16="http://schemas.microsoft.com/office/drawing/2014/main" id="{E5A9A696-F429-48F2-9C35-6A1C6C77C2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458" name="Group 1277">
                <a:extLst>
                  <a:ext uri="{FF2B5EF4-FFF2-40B4-BE49-F238E27FC236}">
                    <a16:creationId xmlns:a16="http://schemas.microsoft.com/office/drawing/2014/main" id="{3B5FC18C-21E5-4D2D-AB0A-C43882689C5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459" name="Line 1278">
                  <a:extLst>
                    <a:ext uri="{FF2B5EF4-FFF2-40B4-BE49-F238E27FC236}">
                      <a16:creationId xmlns:a16="http://schemas.microsoft.com/office/drawing/2014/main" id="{B39E21EB-673D-435C-8D8C-48C62D691A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60" name="Line 1279">
                  <a:extLst>
                    <a:ext uri="{FF2B5EF4-FFF2-40B4-BE49-F238E27FC236}">
                      <a16:creationId xmlns:a16="http://schemas.microsoft.com/office/drawing/2014/main" id="{4139FE9E-D045-418A-BB7F-868058DCCA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43" name="Group 1280">
              <a:extLst>
                <a:ext uri="{FF2B5EF4-FFF2-40B4-BE49-F238E27FC236}">
                  <a16:creationId xmlns:a16="http://schemas.microsoft.com/office/drawing/2014/main" id="{0CC2CC78-A499-456F-94CD-BC192E23D1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70113" y="738805"/>
              <a:ext cx="228600" cy="230187"/>
              <a:chOff x="23" y="47"/>
              <a:chExt cx="144" cy="145"/>
            </a:xfrm>
          </p:grpSpPr>
          <p:grpSp>
            <p:nvGrpSpPr>
              <p:cNvPr id="4451" name="Group 1281">
                <a:extLst>
                  <a:ext uri="{FF2B5EF4-FFF2-40B4-BE49-F238E27FC236}">
                    <a16:creationId xmlns:a16="http://schemas.microsoft.com/office/drawing/2014/main" id="{0FD3D4FA-1C54-48E6-B13A-7BB0B505C03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455" name="Line 1282">
                  <a:extLst>
                    <a:ext uri="{FF2B5EF4-FFF2-40B4-BE49-F238E27FC236}">
                      <a16:creationId xmlns:a16="http://schemas.microsoft.com/office/drawing/2014/main" id="{E28344C9-F792-447E-84BB-8E3974CE69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56" name="Line 1283">
                  <a:extLst>
                    <a:ext uri="{FF2B5EF4-FFF2-40B4-BE49-F238E27FC236}">
                      <a16:creationId xmlns:a16="http://schemas.microsoft.com/office/drawing/2014/main" id="{8B475B51-873A-4938-B635-ED69CB5F42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452" name="Group 1284">
                <a:extLst>
                  <a:ext uri="{FF2B5EF4-FFF2-40B4-BE49-F238E27FC236}">
                    <a16:creationId xmlns:a16="http://schemas.microsoft.com/office/drawing/2014/main" id="{0D023357-6E3A-4B4C-9B30-D7FF04FF05A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453" name="Line 1285">
                  <a:extLst>
                    <a:ext uri="{FF2B5EF4-FFF2-40B4-BE49-F238E27FC236}">
                      <a16:creationId xmlns:a16="http://schemas.microsoft.com/office/drawing/2014/main" id="{76C1DBAF-69FF-4FAB-8587-AEF59C965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54" name="Line 1286">
                  <a:extLst>
                    <a:ext uri="{FF2B5EF4-FFF2-40B4-BE49-F238E27FC236}">
                      <a16:creationId xmlns:a16="http://schemas.microsoft.com/office/drawing/2014/main" id="{A2CEC2FD-2110-4FF1-B72D-4F4EE33D04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30196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44" name="Group 2416">
              <a:extLst>
                <a:ext uri="{FF2B5EF4-FFF2-40B4-BE49-F238E27FC236}">
                  <a16:creationId xmlns:a16="http://schemas.microsoft.com/office/drawing/2014/main" id="{AAB86612-FB02-4692-81D1-45683B1121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70113" y="129205"/>
              <a:ext cx="228600" cy="230187"/>
              <a:chOff x="23" y="47"/>
              <a:chExt cx="144" cy="145"/>
            </a:xfrm>
          </p:grpSpPr>
          <p:grpSp>
            <p:nvGrpSpPr>
              <p:cNvPr id="4445" name="Group 2417">
                <a:extLst>
                  <a:ext uri="{FF2B5EF4-FFF2-40B4-BE49-F238E27FC236}">
                    <a16:creationId xmlns:a16="http://schemas.microsoft.com/office/drawing/2014/main" id="{FBFD0029-7507-4532-9345-49668DB3AB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4449" name="Line 2418">
                  <a:extLst>
                    <a:ext uri="{FF2B5EF4-FFF2-40B4-BE49-F238E27FC236}">
                      <a16:creationId xmlns:a16="http://schemas.microsoft.com/office/drawing/2014/main" id="{5C863B77-532E-4D69-B5F8-EAAE5222BC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50" name="Line 2419">
                  <a:extLst>
                    <a:ext uri="{FF2B5EF4-FFF2-40B4-BE49-F238E27FC236}">
                      <a16:creationId xmlns:a16="http://schemas.microsoft.com/office/drawing/2014/main" id="{3602C835-1406-45F0-9E2D-A5CFE79CFA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446" name="Group 2420">
                <a:extLst>
                  <a:ext uri="{FF2B5EF4-FFF2-40B4-BE49-F238E27FC236}">
                    <a16:creationId xmlns:a16="http://schemas.microsoft.com/office/drawing/2014/main" id="{00F2B80E-039E-402F-B200-66FF0676B5B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4447" name="Line 2421">
                  <a:extLst>
                    <a:ext uri="{FF2B5EF4-FFF2-40B4-BE49-F238E27FC236}">
                      <a16:creationId xmlns:a16="http://schemas.microsoft.com/office/drawing/2014/main" id="{743878B3-C974-4702-A5DD-2C4B98BCB0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48" name="Line 2422">
                  <a:extLst>
                    <a:ext uri="{FF2B5EF4-FFF2-40B4-BE49-F238E27FC236}">
                      <a16:creationId xmlns:a16="http://schemas.microsoft.com/office/drawing/2014/main" id="{920DE2F7-A21F-42FF-9FB7-D32E0720A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7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405" name="Rectangle 6">
            <a:extLst>
              <a:ext uri="{FF2B5EF4-FFF2-40B4-BE49-F238E27FC236}">
                <a16:creationId xmlns:a16="http://schemas.microsoft.com/office/drawing/2014/main" id="{BF86DD15-A68D-4CD4-B676-989076029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40500"/>
            <a:ext cx="9144000" cy="338138"/>
          </a:xfrm>
          <a:prstGeom prst="rect">
            <a:avLst/>
          </a:prstGeom>
          <a:solidFill>
            <a:srgbClr val="C00000"/>
          </a:solidFill>
          <a:ln w="38100" algn="ctr">
            <a:solidFill>
              <a:srgbClr val="3366F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>
              <a:latin typeface="Franklin Gothic Medium" panose="020B0603020102020204" pitchFamily="34" charset="0"/>
            </a:endParaRPr>
          </a:p>
        </p:txBody>
      </p:sp>
      <p:pic>
        <p:nvPicPr>
          <p:cNvPr id="4406" name="Picture 1029" descr="https://www.smu.edu/~/media/Site/DevelopmentExternalAffairs/PublicAffairs/Logos/smu/SMUlogowWordmarkKrgb">
            <a:extLst>
              <a:ext uri="{FF2B5EF4-FFF2-40B4-BE49-F238E27FC236}">
                <a16:creationId xmlns:a16="http://schemas.microsoft.com/office/drawing/2014/main" id="{37F0B95B-77D9-4750-86C3-C6A33721A7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263" y="6567488"/>
            <a:ext cx="86677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7" name="Rectangle 6">
            <a:extLst>
              <a:ext uri="{FF2B5EF4-FFF2-40B4-BE49-F238E27FC236}">
                <a16:creationId xmlns:a16="http://schemas.microsoft.com/office/drawing/2014/main" id="{08604399-CD91-4940-ACCF-55481FCCE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0"/>
            <a:ext cx="9134475" cy="109538"/>
          </a:xfrm>
          <a:prstGeom prst="rect">
            <a:avLst/>
          </a:prstGeom>
          <a:solidFill>
            <a:srgbClr val="C00000"/>
          </a:solidFill>
          <a:ln w="38100" algn="ctr">
            <a:solidFill>
              <a:srgbClr val="3366F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>
              <a:latin typeface="Franklin Gothic Medium" panose="020B0603020102020204" pitchFamily="34" charset="0"/>
            </a:endParaRPr>
          </a:p>
        </p:txBody>
      </p:sp>
      <p:sp>
        <p:nvSpPr>
          <p:cNvPr id="4408" name="Line 6">
            <a:extLst>
              <a:ext uri="{FF2B5EF4-FFF2-40B4-BE49-F238E27FC236}">
                <a16:creationId xmlns:a16="http://schemas.microsoft.com/office/drawing/2014/main" id="{3E3ED82D-5506-4D03-92FA-74271F9D7664}"/>
              </a:ext>
            </a:extLst>
          </p:cNvPr>
          <p:cNvSpPr>
            <a:spLocks noChangeShapeType="1"/>
          </p:cNvSpPr>
          <p:nvPr/>
        </p:nvSpPr>
        <p:spPr bwMode="auto">
          <a:xfrm>
            <a:off x="-14288" y="1377950"/>
            <a:ext cx="9163051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" name="Line 6">
            <a:extLst>
              <a:ext uri="{FF2B5EF4-FFF2-40B4-BE49-F238E27FC236}">
                <a16:creationId xmlns:a16="http://schemas.microsoft.com/office/drawing/2014/main" id="{5459711A-108D-4C18-86A5-22C1AEFF181A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967288"/>
            <a:ext cx="91440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85" name="Picture 2" descr="Image result for schrodinger's cat">
            <a:extLst>
              <a:ext uri="{FF2B5EF4-FFF2-40B4-BE49-F238E27FC236}">
                <a16:creationId xmlns:a16="http://schemas.microsoft.com/office/drawing/2014/main" id="{269E4CEF-8796-4FA2-A462-98B113698A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68" b="16309"/>
          <a:stretch/>
        </p:blipFill>
        <p:spPr bwMode="auto">
          <a:xfrm>
            <a:off x="2609056" y="2383926"/>
            <a:ext cx="383063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86" name="Title 2">
            <a:extLst>
              <a:ext uri="{FF2B5EF4-FFF2-40B4-BE49-F238E27FC236}">
                <a16:creationId xmlns:a16="http://schemas.microsoft.com/office/drawing/2014/main" id="{D3579A2E-D944-45B6-931B-C19E3112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" y="1385834"/>
            <a:ext cx="8839200" cy="1052566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C00000"/>
                </a:solidFill>
                <a:latin typeface="Arial Black" panose="020B0A04020102020204" pitchFamily="34" charset="0"/>
                <a:cs typeface="Calibri Light" panose="020F0302020204030204" pitchFamily="34" charset="0"/>
              </a:rPr>
              <a:t>Schrödinger’s Cat</a:t>
            </a:r>
            <a:endParaRPr lang="en-US" b="1" normalizeH="1" dirty="0">
              <a:solidFill>
                <a:srgbClr val="C00000"/>
              </a:solidFill>
              <a:latin typeface="Arial Black" panose="020B0A04020102020204" pitchFamily="34" charset="0"/>
              <a:cs typeface="Calibri Light" panose="020F03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67AF2797-F275-4A92-BC46-9E669E8C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6613" y="1274763"/>
            <a:ext cx="7088187" cy="5197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 electron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 in a linear combination of spin up and spin down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wave function contains all the possibilities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Spin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Position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Momentum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Energy levels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Observation reveals one of the many possible states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Macroscopic system itself not allowed to occupy a linear combination of distinct states</a:t>
            </a:r>
          </a:p>
        </p:txBody>
      </p:sp>
      <p:sp>
        <p:nvSpPr>
          <p:cNvPr id="10243" name="Rectangle 5">
            <a:extLst>
              <a:ext uri="{FF2B5EF4-FFF2-40B4-BE49-F238E27FC236}">
                <a16:creationId xmlns:a16="http://schemas.microsoft.com/office/drawing/2014/main" id="{F22978D2-AAE9-4253-BC7A-E954C38D884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257800" y="2971800"/>
            <a:ext cx="6858000" cy="914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4" name="Line 6">
            <a:extLst>
              <a:ext uri="{FF2B5EF4-FFF2-40B4-BE49-F238E27FC236}">
                <a16:creationId xmlns:a16="http://schemas.microsoft.com/office/drawing/2014/main" id="{949A3B15-8877-4BC2-BB9E-3201F12B82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9438" y="-4763"/>
            <a:ext cx="0" cy="6867526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Rectangle 7">
            <a:extLst>
              <a:ext uri="{FF2B5EF4-FFF2-40B4-BE49-F238E27FC236}">
                <a16:creationId xmlns:a16="http://schemas.microsoft.com/office/drawing/2014/main" id="{4D106560-F74F-4A69-B6BD-CE175C3C073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086100" y="3086100"/>
            <a:ext cx="6858000" cy="6858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6" name="Line 8">
            <a:extLst>
              <a:ext uri="{FF2B5EF4-FFF2-40B4-BE49-F238E27FC236}">
                <a16:creationId xmlns:a16="http://schemas.microsoft.com/office/drawing/2014/main" id="{80D95B1B-5A84-4C89-B998-CDCF34DCE3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0"/>
            <a:ext cx="0" cy="6858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133">
            <a:extLst>
              <a:ext uri="{FF2B5EF4-FFF2-40B4-BE49-F238E27FC236}">
                <a16:creationId xmlns:a16="http://schemas.microsoft.com/office/drawing/2014/main" id="{2CE25E5E-28AB-40DC-BFEF-AC4059269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2515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8" name="Rectangle 134">
            <a:extLst>
              <a:ext uri="{FF2B5EF4-FFF2-40B4-BE49-F238E27FC236}">
                <a16:creationId xmlns:a16="http://schemas.microsoft.com/office/drawing/2014/main" id="{959E60B4-008C-4B03-AE8F-E98C57D49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9" name="Rectangle 135">
            <a:extLst>
              <a:ext uri="{FF2B5EF4-FFF2-40B4-BE49-F238E27FC236}">
                <a16:creationId xmlns:a16="http://schemas.microsoft.com/office/drawing/2014/main" id="{30714844-110B-4169-9442-5CC791535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0" name="Rectangle 136">
            <a:extLst>
              <a:ext uri="{FF2B5EF4-FFF2-40B4-BE49-F238E27FC236}">
                <a16:creationId xmlns:a16="http://schemas.microsoft.com/office/drawing/2014/main" id="{824BF1A2-273C-43DF-97D4-7D102878D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594518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51" name="Group 137">
            <a:extLst>
              <a:ext uri="{FF2B5EF4-FFF2-40B4-BE49-F238E27FC236}">
                <a16:creationId xmlns:a16="http://schemas.microsoft.com/office/drawing/2014/main" id="{3551F578-4DC0-4DAE-8848-731C946F9365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5943600"/>
            <a:ext cx="228600" cy="230188"/>
            <a:chOff x="23" y="47"/>
            <a:chExt cx="144" cy="145"/>
          </a:xfrm>
        </p:grpSpPr>
        <p:grpSp>
          <p:nvGrpSpPr>
            <p:cNvPr id="10351" name="Group 138">
              <a:extLst>
                <a:ext uri="{FF2B5EF4-FFF2-40B4-BE49-F238E27FC236}">
                  <a16:creationId xmlns:a16="http://schemas.microsoft.com/office/drawing/2014/main" id="{26C96C8C-F346-461A-BE8E-03064DD46C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55" name="Line 139">
                <a:extLst>
                  <a:ext uri="{FF2B5EF4-FFF2-40B4-BE49-F238E27FC236}">
                    <a16:creationId xmlns:a16="http://schemas.microsoft.com/office/drawing/2014/main" id="{8215EA9B-026B-4DDD-A229-B897A11825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6" name="Line 140">
                <a:extLst>
                  <a:ext uri="{FF2B5EF4-FFF2-40B4-BE49-F238E27FC236}">
                    <a16:creationId xmlns:a16="http://schemas.microsoft.com/office/drawing/2014/main" id="{C8DB76C0-BBA9-4956-9EFB-46C803CAC0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52" name="Group 141">
              <a:extLst>
                <a:ext uri="{FF2B5EF4-FFF2-40B4-BE49-F238E27FC236}">
                  <a16:creationId xmlns:a16="http://schemas.microsoft.com/office/drawing/2014/main" id="{EC774CD5-45C9-4CF3-B3B2-A6E7F7BAF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53" name="Line 142">
                <a:extLst>
                  <a:ext uri="{FF2B5EF4-FFF2-40B4-BE49-F238E27FC236}">
                    <a16:creationId xmlns:a16="http://schemas.microsoft.com/office/drawing/2014/main" id="{8EFD768C-B227-451C-9950-C27FBB7A67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4" name="Line 143">
                <a:extLst>
                  <a:ext uri="{FF2B5EF4-FFF2-40B4-BE49-F238E27FC236}">
                    <a16:creationId xmlns:a16="http://schemas.microsoft.com/office/drawing/2014/main" id="{1D3DA31B-B827-4306-A7CE-2900F0FEE3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2" name="Group 144">
            <a:extLst>
              <a:ext uri="{FF2B5EF4-FFF2-40B4-BE49-F238E27FC236}">
                <a16:creationId xmlns:a16="http://schemas.microsoft.com/office/drawing/2014/main" id="{16295527-903D-47B7-8C8A-EE203A7B0466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249988"/>
            <a:ext cx="228600" cy="230187"/>
            <a:chOff x="23" y="47"/>
            <a:chExt cx="144" cy="145"/>
          </a:xfrm>
        </p:grpSpPr>
        <p:grpSp>
          <p:nvGrpSpPr>
            <p:cNvPr id="10345" name="Group 145">
              <a:extLst>
                <a:ext uri="{FF2B5EF4-FFF2-40B4-BE49-F238E27FC236}">
                  <a16:creationId xmlns:a16="http://schemas.microsoft.com/office/drawing/2014/main" id="{5BB3A6A0-E1C2-46FF-B6FF-358FFF1EB5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9" name="Line 146">
                <a:extLst>
                  <a:ext uri="{FF2B5EF4-FFF2-40B4-BE49-F238E27FC236}">
                    <a16:creationId xmlns:a16="http://schemas.microsoft.com/office/drawing/2014/main" id="{32E80B69-6487-475A-9F95-753D14FD5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0" name="Line 147">
                <a:extLst>
                  <a:ext uri="{FF2B5EF4-FFF2-40B4-BE49-F238E27FC236}">
                    <a16:creationId xmlns:a16="http://schemas.microsoft.com/office/drawing/2014/main" id="{5C5AADF7-1402-44C7-8280-000EBDBA0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6" name="Group 148">
              <a:extLst>
                <a:ext uri="{FF2B5EF4-FFF2-40B4-BE49-F238E27FC236}">
                  <a16:creationId xmlns:a16="http://schemas.microsoft.com/office/drawing/2014/main" id="{3F482BD4-4E65-473F-A92C-99E63334E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7" name="Line 149">
                <a:extLst>
                  <a:ext uri="{FF2B5EF4-FFF2-40B4-BE49-F238E27FC236}">
                    <a16:creationId xmlns:a16="http://schemas.microsoft.com/office/drawing/2014/main" id="{DF577A2B-9FEF-4A98-9505-03A6838DAE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8" name="Line 150">
                <a:extLst>
                  <a:ext uri="{FF2B5EF4-FFF2-40B4-BE49-F238E27FC236}">
                    <a16:creationId xmlns:a16="http://schemas.microsoft.com/office/drawing/2014/main" id="{732D2D5F-2398-4D6A-BDC2-72207F500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3" name="Group 151">
            <a:extLst>
              <a:ext uri="{FF2B5EF4-FFF2-40B4-BE49-F238E27FC236}">
                <a16:creationId xmlns:a16="http://schemas.microsoft.com/office/drawing/2014/main" id="{08D55DC1-6FA9-429A-8535-98B9FEFB24C4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556375"/>
            <a:ext cx="228600" cy="230188"/>
            <a:chOff x="23" y="47"/>
            <a:chExt cx="144" cy="145"/>
          </a:xfrm>
        </p:grpSpPr>
        <p:grpSp>
          <p:nvGrpSpPr>
            <p:cNvPr id="10339" name="Group 152">
              <a:extLst>
                <a:ext uri="{FF2B5EF4-FFF2-40B4-BE49-F238E27FC236}">
                  <a16:creationId xmlns:a16="http://schemas.microsoft.com/office/drawing/2014/main" id="{E25BCF89-9096-41B0-8782-925254C04C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3" name="Line 153">
                <a:extLst>
                  <a:ext uri="{FF2B5EF4-FFF2-40B4-BE49-F238E27FC236}">
                    <a16:creationId xmlns:a16="http://schemas.microsoft.com/office/drawing/2014/main" id="{7BA32488-DE7A-4A5C-A181-6B87A9DFEE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4" name="Line 154">
                <a:extLst>
                  <a:ext uri="{FF2B5EF4-FFF2-40B4-BE49-F238E27FC236}">
                    <a16:creationId xmlns:a16="http://schemas.microsoft.com/office/drawing/2014/main" id="{67BDE8B7-FA17-4A5C-8A34-462D2AECDB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0" name="Group 155">
              <a:extLst>
                <a:ext uri="{FF2B5EF4-FFF2-40B4-BE49-F238E27FC236}">
                  <a16:creationId xmlns:a16="http://schemas.microsoft.com/office/drawing/2014/main" id="{3AA63D49-8FD8-4DE0-AEA4-046DBE7B0B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1" name="Line 156">
                <a:extLst>
                  <a:ext uri="{FF2B5EF4-FFF2-40B4-BE49-F238E27FC236}">
                    <a16:creationId xmlns:a16="http://schemas.microsoft.com/office/drawing/2014/main" id="{9AF2D6F9-6083-45CC-B735-1C17E3F3BF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2" name="Line 157">
                <a:extLst>
                  <a:ext uri="{FF2B5EF4-FFF2-40B4-BE49-F238E27FC236}">
                    <a16:creationId xmlns:a16="http://schemas.microsoft.com/office/drawing/2014/main" id="{096196A1-05F0-433E-A18D-E744136FEF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4" name="Group 158">
            <a:extLst>
              <a:ext uri="{FF2B5EF4-FFF2-40B4-BE49-F238E27FC236}">
                <a16:creationId xmlns:a16="http://schemas.microsoft.com/office/drawing/2014/main" id="{22922F9E-2040-4019-8C03-0804A3846921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6556375"/>
            <a:ext cx="228600" cy="230188"/>
            <a:chOff x="23" y="47"/>
            <a:chExt cx="144" cy="145"/>
          </a:xfrm>
        </p:grpSpPr>
        <p:grpSp>
          <p:nvGrpSpPr>
            <p:cNvPr id="10333" name="Group 159">
              <a:extLst>
                <a:ext uri="{FF2B5EF4-FFF2-40B4-BE49-F238E27FC236}">
                  <a16:creationId xmlns:a16="http://schemas.microsoft.com/office/drawing/2014/main" id="{6102FABF-6D72-4296-8141-78497A97B4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7" name="Line 160">
                <a:extLst>
                  <a:ext uri="{FF2B5EF4-FFF2-40B4-BE49-F238E27FC236}">
                    <a16:creationId xmlns:a16="http://schemas.microsoft.com/office/drawing/2014/main" id="{7A08E716-7219-4F98-8643-9CA2A867D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8" name="Line 161">
                <a:extLst>
                  <a:ext uri="{FF2B5EF4-FFF2-40B4-BE49-F238E27FC236}">
                    <a16:creationId xmlns:a16="http://schemas.microsoft.com/office/drawing/2014/main" id="{9EA3A6C7-A08C-4B10-A1B1-A0ADC6AC55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4" name="Group 162">
              <a:extLst>
                <a:ext uri="{FF2B5EF4-FFF2-40B4-BE49-F238E27FC236}">
                  <a16:creationId xmlns:a16="http://schemas.microsoft.com/office/drawing/2014/main" id="{4D9A09E0-CCF4-48F2-8F85-58457BA7FF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35" name="Line 163">
                <a:extLst>
                  <a:ext uri="{FF2B5EF4-FFF2-40B4-BE49-F238E27FC236}">
                    <a16:creationId xmlns:a16="http://schemas.microsoft.com/office/drawing/2014/main" id="{ABA08F7B-B3DF-43F0-B0E2-F2C6019EE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6" name="Line 164">
                <a:extLst>
                  <a:ext uri="{FF2B5EF4-FFF2-40B4-BE49-F238E27FC236}">
                    <a16:creationId xmlns:a16="http://schemas.microsoft.com/office/drawing/2014/main" id="{8EBDDCFC-B38F-4261-ABBE-585114A05F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0255" name="Rectangle 10">
            <a:extLst>
              <a:ext uri="{FF2B5EF4-FFF2-40B4-BE49-F238E27FC236}">
                <a16:creationId xmlns:a16="http://schemas.microsoft.com/office/drawing/2014/main" id="{DDE72F3B-3854-476D-9B87-98ABABE2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57150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E48872B8-59F0-4E68-B416-7F61368BB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463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7" name="Rectangle 16">
            <a:extLst>
              <a:ext uri="{FF2B5EF4-FFF2-40B4-BE49-F238E27FC236}">
                <a16:creationId xmlns:a16="http://schemas.microsoft.com/office/drawing/2014/main" id="{51DEF0B6-824B-462F-9A0B-FE1905EE7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3575" y="96043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8" name="Rectangle 17">
            <a:extLst>
              <a:ext uri="{FF2B5EF4-FFF2-40B4-BE49-F238E27FC236}">
                <a16:creationId xmlns:a16="http://schemas.microsoft.com/office/drawing/2014/main" id="{3237A741-8BEE-4DE8-BB31-B3C5BB73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65881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9" name="Rectangle 18">
            <a:extLst>
              <a:ext uri="{FF2B5EF4-FFF2-40B4-BE49-F238E27FC236}">
                <a16:creationId xmlns:a16="http://schemas.microsoft.com/office/drawing/2014/main" id="{766C2FA1-56E8-4CAA-8ED0-722B88F95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960438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0" name="Rectangle 20">
            <a:extLst>
              <a:ext uri="{FF2B5EF4-FFF2-40B4-BE49-F238E27FC236}">
                <a16:creationId xmlns:a16="http://schemas.microsoft.com/office/drawing/2014/main" id="{13759595-3B7C-468D-857A-507EC8E32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2063" y="65881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1" name="Rectangle 21">
            <a:extLst>
              <a:ext uri="{FF2B5EF4-FFF2-40B4-BE49-F238E27FC236}">
                <a16:creationId xmlns:a16="http://schemas.microsoft.com/office/drawing/2014/main" id="{50DC3D7D-0A51-408C-9FA0-1D74998A6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2" name="Rectangle 22">
            <a:extLst>
              <a:ext uri="{FF2B5EF4-FFF2-40B4-BE49-F238E27FC236}">
                <a16:creationId xmlns:a16="http://schemas.microsoft.com/office/drawing/2014/main" id="{572DDD35-7595-46E9-A23F-58C056B48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555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63" name="Group 38">
            <a:extLst>
              <a:ext uri="{FF2B5EF4-FFF2-40B4-BE49-F238E27FC236}">
                <a16:creationId xmlns:a16="http://schemas.microsoft.com/office/drawing/2014/main" id="{12611156-ED34-4783-8CB7-6957E2B716DA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53975"/>
            <a:ext cx="228600" cy="230188"/>
            <a:chOff x="23" y="47"/>
            <a:chExt cx="144" cy="145"/>
          </a:xfrm>
        </p:grpSpPr>
        <p:grpSp>
          <p:nvGrpSpPr>
            <p:cNvPr id="10327" name="Group 39">
              <a:extLst>
                <a:ext uri="{FF2B5EF4-FFF2-40B4-BE49-F238E27FC236}">
                  <a16:creationId xmlns:a16="http://schemas.microsoft.com/office/drawing/2014/main" id="{F0BF12A9-E3B0-488A-BC95-CD9D53F12D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1" name="Line 40">
                <a:extLst>
                  <a:ext uri="{FF2B5EF4-FFF2-40B4-BE49-F238E27FC236}">
                    <a16:creationId xmlns:a16="http://schemas.microsoft.com/office/drawing/2014/main" id="{EC1D482E-81A8-42F9-97EF-ED99E1D76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2" name="Line 41">
                <a:extLst>
                  <a:ext uri="{FF2B5EF4-FFF2-40B4-BE49-F238E27FC236}">
                    <a16:creationId xmlns:a16="http://schemas.microsoft.com/office/drawing/2014/main" id="{E81A3F97-2007-439F-9EE6-FB2E66015D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28" name="Group 42">
              <a:extLst>
                <a:ext uri="{FF2B5EF4-FFF2-40B4-BE49-F238E27FC236}">
                  <a16:creationId xmlns:a16="http://schemas.microsoft.com/office/drawing/2014/main" id="{6E3A9BB4-A496-42FA-94AA-4508B5C074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29" name="Line 43">
                <a:extLst>
                  <a:ext uri="{FF2B5EF4-FFF2-40B4-BE49-F238E27FC236}">
                    <a16:creationId xmlns:a16="http://schemas.microsoft.com/office/drawing/2014/main" id="{6E9BBEA8-AB65-4143-AB74-8AEDD0BB20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0" name="Line 44">
                <a:extLst>
                  <a:ext uri="{FF2B5EF4-FFF2-40B4-BE49-F238E27FC236}">
                    <a16:creationId xmlns:a16="http://schemas.microsoft.com/office/drawing/2014/main" id="{98B0BDD1-56D9-431E-95A8-BA846AD9C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4" name="Group 45">
            <a:extLst>
              <a:ext uri="{FF2B5EF4-FFF2-40B4-BE49-F238E27FC236}">
                <a16:creationId xmlns:a16="http://schemas.microsoft.com/office/drawing/2014/main" id="{DE0C5F43-44FF-4712-A42E-553C2EFD4FB5}"/>
              </a:ext>
            </a:extLst>
          </p:cNvPr>
          <p:cNvGrpSpPr>
            <a:grpSpLocks/>
          </p:cNvGrpSpPr>
          <p:nvPr/>
        </p:nvGrpSpPr>
        <p:grpSpPr bwMode="auto">
          <a:xfrm>
            <a:off x="8878888" y="1262063"/>
            <a:ext cx="230187" cy="230187"/>
            <a:chOff x="5210" y="3762"/>
            <a:chExt cx="145" cy="145"/>
          </a:xfrm>
        </p:grpSpPr>
        <p:sp>
          <p:nvSpPr>
            <p:cNvPr id="10319" name="Rectangle 46">
              <a:extLst>
                <a:ext uri="{FF2B5EF4-FFF2-40B4-BE49-F238E27FC236}">
                  <a16:creationId xmlns:a16="http://schemas.microsoft.com/office/drawing/2014/main" id="{7A5C5EA6-314C-44DD-AD9B-EFE86DE07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1" y="3763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10320" name="Group 47">
              <a:extLst>
                <a:ext uri="{FF2B5EF4-FFF2-40B4-BE49-F238E27FC236}">
                  <a16:creationId xmlns:a16="http://schemas.microsoft.com/office/drawing/2014/main" id="{C0D36401-D0B3-4CF8-93DD-7428659A2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10" y="3762"/>
              <a:ext cx="144" cy="145"/>
              <a:chOff x="23" y="47"/>
              <a:chExt cx="144" cy="145"/>
            </a:xfrm>
          </p:grpSpPr>
          <p:grpSp>
            <p:nvGrpSpPr>
              <p:cNvPr id="10321" name="Group 48">
                <a:extLst>
                  <a:ext uri="{FF2B5EF4-FFF2-40B4-BE49-F238E27FC236}">
                    <a16:creationId xmlns:a16="http://schemas.microsoft.com/office/drawing/2014/main" id="{AA39E010-BEF2-4188-A5FB-9A30EC1534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10325" name="Line 49">
                  <a:extLst>
                    <a:ext uri="{FF2B5EF4-FFF2-40B4-BE49-F238E27FC236}">
                      <a16:creationId xmlns:a16="http://schemas.microsoft.com/office/drawing/2014/main" id="{D314D36E-5D6A-4BD5-92AD-0EAB66644C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6" name="Line 50">
                  <a:extLst>
                    <a:ext uri="{FF2B5EF4-FFF2-40B4-BE49-F238E27FC236}">
                      <a16:creationId xmlns:a16="http://schemas.microsoft.com/office/drawing/2014/main" id="{C56DED4B-1AA9-467B-8141-EC1958FBBA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322" name="Group 51">
                <a:extLst>
                  <a:ext uri="{FF2B5EF4-FFF2-40B4-BE49-F238E27FC236}">
                    <a16:creationId xmlns:a16="http://schemas.microsoft.com/office/drawing/2014/main" id="{FF571772-2795-49DA-A9DA-756D7BB96B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10323" name="Line 52">
                  <a:extLst>
                    <a:ext uri="{FF2B5EF4-FFF2-40B4-BE49-F238E27FC236}">
                      <a16:creationId xmlns:a16="http://schemas.microsoft.com/office/drawing/2014/main" id="{2518110B-16F9-40CB-A196-F093DD901E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4" name="Line 53">
                  <a:extLst>
                    <a:ext uri="{FF2B5EF4-FFF2-40B4-BE49-F238E27FC236}">
                      <a16:creationId xmlns:a16="http://schemas.microsoft.com/office/drawing/2014/main" id="{92DDA2AA-D204-4F46-9E05-64AED8C2E4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265" name="Group 54">
            <a:extLst>
              <a:ext uri="{FF2B5EF4-FFF2-40B4-BE49-F238E27FC236}">
                <a16:creationId xmlns:a16="http://schemas.microsoft.com/office/drawing/2014/main" id="{9C8EE1EE-BBE4-4755-BA8F-37B256C37A16}"/>
              </a:ext>
            </a:extLst>
          </p:cNvPr>
          <p:cNvGrpSpPr>
            <a:grpSpLocks/>
          </p:cNvGrpSpPr>
          <p:nvPr/>
        </p:nvGrpSpPr>
        <p:grpSpPr bwMode="auto">
          <a:xfrm>
            <a:off x="8875713" y="658813"/>
            <a:ext cx="228600" cy="230187"/>
            <a:chOff x="23" y="47"/>
            <a:chExt cx="144" cy="145"/>
          </a:xfrm>
        </p:grpSpPr>
        <p:grpSp>
          <p:nvGrpSpPr>
            <p:cNvPr id="10313" name="Group 55">
              <a:extLst>
                <a:ext uri="{FF2B5EF4-FFF2-40B4-BE49-F238E27FC236}">
                  <a16:creationId xmlns:a16="http://schemas.microsoft.com/office/drawing/2014/main" id="{4627E139-3745-4157-B566-84DF6AC20D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7" name="Line 56">
                <a:extLst>
                  <a:ext uri="{FF2B5EF4-FFF2-40B4-BE49-F238E27FC236}">
                    <a16:creationId xmlns:a16="http://schemas.microsoft.com/office/drawing/2014/main" id="{6FEC3513-A8D3-487A-86B4-BD8664B5E4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8" name="Line 57">
                <a:extLst>
                  <a:ext uri="{FF2B5EF4-FFF2-40B4-BE49-F238E27FC236}">
                    <a16:creationId xmlns:a16="http://schemas.microsoft.com/office/drawing/2014/main" id="{3B2D5FBE-CDA7-4D78-9AD6-98EC5410A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14" name="Group 58">
              <a:extLst>
                <a:ext uri="{FF2B5EF4-FFF2-40B4-BE49-F238E27FC236}">
                  <a16:creationId xmlns:a16="http://schemas.microsoft.com/office/drawing/2014/main" id="{ED159574-D9AC-4719-9B6D-A4F2396AEB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15" name="Line 59">
                <a:extLst>
                  <a:ext uri="{FF2B5EF4-FFF2-40B4-BE49-F238E27FC236}">
                    <a16:creationId xmlns:a16="http://schemas.microsoft.com/office/drawing/2014/main" id="{A49132BE-44B2-45AE-AB3C-80C2D47C88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6" name="Line 60">
                <a:extLst>
                  <a:ext uri="{FF2B5EF4-FFF2-40B4-BE49-F238E27FC236}">
                    <a16:creationId xmlns:a16="http://schemas.microsoft.com/office/drawing/2014/main" id="{73837DA1-01A4-4B96-B297-A93D976528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6" name="Group 82">
            <a:extLst>
              <a:ext uri="{FF2B5EF4-FFF2-40B4-BE49-F238E27FC236}">
                <a16:creationId xmlns:a16="http://schemas.microsoft.com/office/drawing/2014/main" id="{C257F0C9-CA54-4218-85BF-02423F87865A}"/>
              </a:ext>
            </a:extLst>
          </p:cNvPr>
          <p:cNvGrpSpPr>
            <a:grpSpLocks/>
          </p:cNvGrpSpPr>
          <p:nvPr/>
        </p:nvGrpSpPr>
        <p:grpSpPr bwMode="auto">
          <a:xfrm>
            <a:off x="8577263" y="658813"/>
            <a:ext cx="228600" cy="230187"/>
            <a:chOff x="23" y="47"/>
            <a:chExt cx="144" cy="145"/>
          </a:xfrm>
        </p:grpSpPr>
        <p:grpSp>
          <p:nvGrpSpPr>
            <p:cNvPr id="10307" name="Group 83">
              <a:extLst>
                <a:ext uri="{FF2B5EF4-FFF2-40B4-BE49-F238E27FC236}">
                  <a16:creationId xmlns:a16="http://schemas.microsoft.com/office/drawing/2014/main" id="{AB5F873D-31B3-400D-8FF4-6305B58D9B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1" name="Line 84">
                <a:extLst>
                  <a:ext uri="{FF2B5EF4-FFF2-40B4-BE49-F238E27FC236}">
                    <a16:creationId xmlns:a16="http://schemas.microsoft.com/office/drawing/2014/main" id="{A76AD284-8471-4C42-9E40-CDA09B028C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2" name="Line 85">
                <a:extLst>
                  <a:ext uri="{FF2B5EF4-FFF2-40B4-BE49-F238E27FC236}">
                    <a16:creationId xmlns:a16="http://schemas.microsoft.com/office/drawing/2014/main" id="{6853D78F-59FB-4912-9FDF-435390B60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8" name="Group 86">
              <a:extLst>
                <a:ext uri="{FF2B5EF4-FFF2-40B4-BE49-F238E27FC236}">
                  <a16:creationId xmlns:a16="http://schemas.microsoft.com/office/drawing/2014/main" id="{9382D9F2-7175-4B9A-A6E1-FA359865B6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9" name="Line 87">
                <a:extLst>
                  <a:ext uri="{FF2B5EF4-FFF2-40B4-BE49-F238E27FC236}">
                    <a16:creationId xmlns:a16="http://schemas.microsoft.com/office/drawing/2014/main" id="{5F871C26-355A-4B3D-AF7B-F5D6A0B92B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0" name="Line 88">
                <a:extLst>
                  <a:ext uri="{FF2B5EF4-FFF2-40B4-BE49-F238E27FC236}">
                    <a16:creationId xmlns:a16="http://schemas.microsoft.com/office/drawing/2014/main" id="{F2A60028-E06C-4D8F-AFEB-5331C10826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7" name="Group 89">
            <a:extLst>
              <a:ext uri="{FF2B5EF4-FFF2-40B4-BE49-F238E27FC236}">
                <a16:creationId xmlns:a16="http://schemas.microsoft.com/office/drawing/2014/main" id="{22F1F250-ECE9-4955-8EA0-E7617EC2A4E1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968375"/>
            <a:ext cx="228600" cy="230188"/>
            <a:chOff x="23" y="47"/>
            <a:chExt cx="144" cy="145"/>
          </a:xfrm>
        </p:grpSpPr>
        <p:grpSp>
          <p:nvGrpSpPr>
            <p:cNvPr id="10301" name="Group 90">
              <a:extLst>
                <a:ext uri="{FF2B5EF4-FFF2-40B4-BE49-F238E27FC236}">
                  <a16:creationId xmlns:a16="http://schemas.microsoft.com/office/drawing/2014/main" id="{79996D56-90F0-458F-A134-5CF8A1974B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05" name="Line 91">
                <a:extLst>
                  <a:ext uri="{FF2B5EF4-FFF2-40B4-BE49-F238E27FC236}">
                    <a16:creationId xmlns:a16="http://schemas.microsoft.com/office/drawing/2014/main" id="{FBCC2FC1-C089-4177-975C-C7E3651C8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6" name="Line 92">
                <a:extLst>
                  <a:ext uri="{FF2B5EF4-FFF2-40B4-BE49-F238E27FC236}">
                    <a16:creationId xmlns:a16="http://schemas.microsoft.com/office/drawing/2014/main" id="{29F6C9D8-4A4C-46F5-B41D-A013186CA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2" name="Group 93">
              <a:extLst>
                <a:ext uri="{FF2B5EF4-FFF2-40B4-BE49-F238E27FC236}">
                  <a16:creationId xmlns:a16="http://schemas.microsoft.com/office/drawing/2014/main" id="{1841CD40-8EB0-434A-BFD4-81F6B929A3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3" name="Line 94">
                <a:extLst>
                  <a:ext uri="{FF2B5EF4-FFF2-40B4-BE49-F238E27FC236}">
                    <a16:creationId xmlns:a16="http://schemas.microsoft.com/office/drawing/2014/main" id="{85257EA0-BE21-4652-A4D7-73F4A59F45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4" name="Line 95">
                <a:extLst>
                  <a:ext uri="{FF2B5EF4-FFF2-40B4-BE49-F238E27FC236}">
                    <a16:creationId xmlns:a16="http://schemas.microsoft.com/office/drawing/2014/main" id="{DC54E243-F413-43AD-97E3-B63EF484A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8" name="Group 96">
            <a:extLst>
              <a:ext uri="{FF2B5EF4-FFF2-40B4-BE49-F238E27FC236}">
                <a16:creationId xmlns:a16="http://schemas.microsoft.com/office/drawing/2014/main" id="{1216B5F1-D28D-46C2-99CD-0EC0C81DCADA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358775"/>
            <a:ext cx="228600" cy="230188"/>
            <a:chOff x="23" y="47"/>
            <a:chExt cx="144" cy="145"/>
          </a:xfrm>
        </p:grpSpPr>
        <p:grpSp>
          <p:nvGrpSpPr>
            <p:cNvPr id="10295" name="Group 97">
              <a:extLst>
                <a:ext uri="{FF2B5EF4-FFF2-40B4-BE49-F238E27FC236}">
                  <a16:creationId xmlns:a16="http://schemas.microsoft.com/office/drawing/2014/main" id="{874DD419-92B5-48A9-8E86-67231C68A5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9" name="Line 98">
                <a:extLst>
                  <a:ext uri="{FF2B5EF4-FFF2-40B4-BE49-F238E27FC236}">
                    <a16:creationId xmlns:a16="http://schemas.microsoft.com/office/drawing/2014/main" id="{5A05713F-1E51-4B0C-AF3C-5807B1BDD8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0" name="Line 99">
                <a:extLst>
                  <a:ext uri="{FF2B5EF4-FFF2-40B4-BE49-F238E27FC236}">
                    <a16:creationId xmlns:a16="http://schemas.microsoft.com/office/drawing/2014/main" id="{C9317154-A43F-4C91-B6A4-28FBE87AD3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6" name="Group 100">
              <a:extLst>
                <a:ext uri="{FF2B5EF4-FFF2-40B4-BE49-F238E27FC236}">
                  <a16:creationId xmlns:a16="http://schemas.microsoft.com/office/drawing/2014/main" id="{503BFB0D-DEDD-42AD-8803-41F30078C1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7" name="Line 101">
                <a:extLst>
                  <a:ext uri="{FF2B5EF4-FFF2-40B4-BE49-F238E27FC236}">
                    <a16:creationId xmlns:a16="http://schemas.microsoft.com/office/drawing/2014/main" id="{ED697846-9062-4B6E-A01B-FA5A0722E4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8" name="Line 102">
                <a:extLst>
                  <a:ext uri="{FF2B5EF4-FFF2-40B4-BE49-F238E27FC236}">
                    <a16:creationId xmlns:a16="http://schemas.microsoft.com/office/drawing/2014/main" id="{76EB9D91-7D66-40F1-93FE-75022EF97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9" name="Group 103">
            <a:extLst>
              <a:ext uri="{FF2B5EF4-FFF2-40B4-BE49-F238E27FC236}">
                <a16:creationId xmlns:a16="http://schemas.microsoft.com/office/drawing/2014/main" id="{EABD7033-5BA9-4A37-837C-F7B246A1A5E5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53975"/>
            <a:ext cx="228600" cy="230188"/>
            <a:chOff x="23" y="47"/>
            <a:chExt cx="144" cy="145"/>
          </a:xfrm>
        </p:grpSpPr>
        <p:grpSp>
          <p:nvGrpSpPr>
            <p:cNvPr id="10289" name="Group 104">
              <a:extLst>
                <a:ext uri="{FF2B5EF4-FFF2-40B4-BE49-F238E27FC236}">
                  <a16:creationId xmlns:a16="http://schemas.microsoft.com/office/drawing/2014/main" id="{B37BAD3C-6688-4BC9-9A1D-9AF20FC4B5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3" name="Line 105">
                <a:extLst>
                  <a:ext uri="{FF2B5EF4-FFF2-40B4-BE49-F238E27FC236}">
                    <a16:creationId xmlns:a16="http://schemas.microsoft.com/office/drawing/2014/main" id="{04A3B15A-1A47-471F-8228-103ECB87E9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4" name="Line 106">
                <a:extLst>
                  <a:ext uri="{FF2B5EF4-FFF2-40B4-BE49-F238E27FC236}">
                    <a16:creationId xmlns:a16="http://schemas.microsoft.com/office/drawing/2014/main" id="{E641D39D-3E2B-4DC2-906E-B051E8CB49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0" name="Group 107">
              <a:extLst>
                <a:ext uri="{FF2B5EF4-FFF2-40B4-BE49-F238E27FC236}">
                  <a16:creationId xmlns:a16="http://schemas.microsoft.com/office/drawing/2014/main" id="{9BF89D5F-F0C5-49A7-AA22-527D11610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1" name="Line 108">
                <a:extLst>
                  <a:ext uri="{FF2B5EF4-FFF2-40B4-BE49-F238E27FC236}">
                    <a16:creationId xmlns:a16="http://schemas.microsoft.com/office/drawing/2014/main" id="{11490558-E767-4A1C-9069-4F170212A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2" name="Line 109">
                <a:extLst>
                  <a:ext uri="{FF2B5EF4-FFF2-40B4-BE49-F238E27FC236}">
                    <a16:creationId xmlns:a16="http://schemas.microsoft.com/office/drawing/2014/main" id="{4335F4C3-B3A8-47D7-BF4D-CEEE9E9811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0" name="Group 110">
            <a:extLst>
              <a:ext uri="{FF2B5EF4-FFF2-40B4-BE49-F238E27FC236}">
                <a16:creationId xmlns:a16="http://schemas.microsoft.com/office/drawing/2014/main" id="{19C5E56F-EACC-4CC3-B67B-25052815B07B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358775"/>
            <a:ext cx="228600" cy="230188"/>
            <a:chOff x="23" y="47"/>
            <a:chExt cx="144" cy="145"/>
          </a:xfrm>
        </p:grpSpPr>
        <p:grpSp>
          <p:nvGrpSpPr>
            <p:cNvPr id="10283" name="Group 111">
              <a:extLst>
                <a:ext uri="{FF2B5EF4-FFF2-40B4-BE49-F238E27FC236}">
                  <a16:creationId xmlns:a16="http://schemas.microsoft.com/office/drawing/2014/main" id="{B9379919-0AB3-43E0-BAB2-4ADBC27B6B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7" name="Line 112">
                <a:extLst>
                  <a:ext uri="{FF2B5EF4-FFF2-40B4-BE49-F238E27FC236}">
                    <a16:creationId xmlns:a16="http://schemas.microsoft.com/office/drawing/2014/main" id="{4B2F94D8-D5CE-4D56-91C5-7EB87D5ED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8" name="Line 113">
                <a:extLst>
                  <a:ext uri="{FF2B5EF4-FFF2-40B4-BE49-F238E27FC236}">
                    <a16:creationId xmlns:a16="http://schemas.microsoft.com/office/drawing/2014/main" id="{33665918-5B9C-4843-AC3E-380D277DC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84" name="Group 114">
              <a:extLst>
                <a:ext uri="{FF2B5EF4-FFF2-40B4-BE49-F238E27FC236}">
                  <a16:creationId xmlns:a16="http://schemas.microsoft.com/office/drawing/2014/main" id="{9EAC315A-1CE5-4362-BB96-7BF2E6AC8D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85" name="Line 115">
                <a:extLst>
                  <a:ext uri="{FF2B5EF4-FFF2-40B4-BE49-F238E27FC236}">
                    <a16:creationId xmlns:a16="http://schemas.microsoft.com/office/drawing/2014/main" id="{6006354C-B473-4A93-B2FA-6898A3FB2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6" name="Line 116">
                <a:extLst>
                  <a:ext uri="{FF2B5EF4-FFF2-40B4-BE49-F238E27FC236}">
                    <a16:creationId xmlns:a16="http://schemas.microsoft.com/office/drawing/2014/main" id="{3C66864C-54C7-4784-99D7-570114A7C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1" name="Group 165">
            <a:extLst>
              <a:ext uri="{FF2B5EF4-FFF2-40B4-BE49-F238E27FC236}">
                <a16:creationId xmlns:a16="http://schemas.microsoft.com/office/drawing/2014/main" id="{26057243-A878-44EB-90CA-2D46018B0741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968375"/>
            <a:ext cx="228600" cy="230188"/>
            <a:chOff x="23" y="47"/>
            <a:chExt cx="144" cy="145"/>
          </a:xfrm>
        </p:grpSpPr>
        <p:grpSp>
          <p:nvGrpSpPr>
            <p:cNvPr id="10277" name="Group 166">
              <a:extLst>
                <a:ext uri="{FF2B5EF4-FFF2-40B4-BE49-F238E27FC236}">
                  <a16:creationId xmlns:a16="http://schemas.microsoft.com/office/drawing/2014/main" id="{72B12971-3142-486C-A265-E4239DF509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1" name="Line 167">
                <a:extLst>
                  <a:ext uri="{FF2B5EF4-FFF2-40B4-BE49-F238E27FC236}">
                    <a16:creationId xmlns:a16="http://schemas.microsoft.com/office/drawing/2014/main" id="{F2D3DA4D-B37D-4DDF-BEC3-D2EC940B92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2" name="Line 168">
                <a:extLst>
                  <a:ext uri="{FF2B5EF4-FFF2-40B4-BE49-F238E27FC236}">
                    <a16:creationId xmlns:a16="http://schemas.microsoft.com/office/drawing/2014/main" id="{9FF57983-6FD6-42F1-A7C7-86FE3D821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78" name="Group 169">
              <a:extLst>
                <a:ext uri="{FF2B5EF4-FFF2-40B4-BE49-F238E27FC236}">
                  <a16:creationId xmlns:a16="http://schemas.microsoft.com/office/drawing/2014/main" id="{A229A536-0B87-4A52-9D8D-9BC259DCDD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79" name="Line 170">
                <a:extLst>
                  <a:ext uri="{FF2B5EF4-FFF2-40B4-BE49-F238E27FC236}">
                    <a16:creationId xmlns:a16="http://schemas.microsoft.com/office/drawing/2014/main" id="{CD6DA593-0BCF-42B0-8156-20FCC62248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0" name="Line 171">
                <a:extLst>
                  <a:ext uri="{FF2B5EF4-FFF2-40B4-BE49-F238E27FC236}">
                    <a16:creationId xmlns:a16="http://schemas.microsoft.com/office/drawing/2014/main" id="{06EFE383-F946-4EB6-BE4F-9B933614A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FD205-DC32-4798-914F-37603E470E5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258505" y="6546850"/>
            <a:ext cx="1539156" cy="311150"/>
          </a:xfrm>
        </p:spPr>
        <p:txBody>
          <a:bodyPr/>
          <a:lstStyle/>
          <a:p>
            <a:pPr algn="r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29, 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5A17A2-13F3-4046-97E4-A5734B92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66800" y="6546850"/>
            <a:ext cx="6095939" cy="311150"/>
          </a:xfrm>
        </p:spPr>
        <p:txBody>
          <a:bodyPr/>
          <a:lstStyle/>
          <a:p>
            <a:pPr algn="l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Rebecca Moore    ■    Schrödinger's Cat    ■    PHYS 5382: Quantum Mechanics    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8E065-EA3C-4908-8E51-55A14164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9763" y="6477000"/>
            <a:ext cx="731837" cy="339725"/>
          </a:xfrm>
        </p:spPr>
        <p:txBody>
          <a:bodyPr/>
          <a:lstStyle/>
          <a:p>
            <a:pPr algn="ctr">
              <a:defRPr/>
            </a:pPr>
            <a:fld id="{3BF1B0BB-4DC5-4E2D-9680-71A2CA33561F}" type="slidenum">
              <a:rPr lang="en-US" altLang="en-US" b="1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pPr algn="ctr">
                <a:defRPr/>
              </a:pPr>
              <a:t>9</a:t>
            </a:fld>
            <a:endParaRPr lang="en-US" altLang="en-US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75" name="Picture 2" descr="https://www.smu.edu/~/media/Site/DevelopmentExternalAffairs/PublicAffairs/Logos/smu/SMULogoRrgb">
            <a:extLst>
              <a:ext uri="{FF2B5EF4-FFF2-40B4-BE49-F238E27FC236}">
                <a16:creationId xmlns:a16="http://schemas.microsoft.com/office/drawing/2014/main" id="{D914A089-84C5-485E-B910-A70530238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00013"/>
            <a:ext cx="520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" name="Rectangle 4">
            <a:extLst>
              <a:ext uri="{FF2B5EF4-FFF2-40B4-BE49-F238E27FC236}">
                <a16:creationId xmlns:a16="http://schemas.microsoft.com/office/drawing/2014/main" id="{214E774D-4D46-4A3E-8524-CA8BDD8BE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4163"/>
            <a:ext cx="7212013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u="none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Measurement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246268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5">
            <a:extLst>
              <a:ext uri="{FF2B5EF4-FFF2-40B4-BE49-F238E27FC236}">
                <a16:creationId xmlns:a16="http://schemas.microsoft.com/office/drawing/2014/main" id="{F22978D2-AAE9-4253-BC7A-E954C38D884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257800" y="2971800"/>
            <a:ext cx="6858000" cy="914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4" name="Line 6">
            <a:extLst>
              <a:ext uri="{FF2B5EF4-FFF2-40B4-BE49-F238E27FC236}">
                <a16:creationId xmlns:a16="http://schemas.microsoft.com/office/drawing/2014/main" id="{949A3B15-8877-4BC2-BB9E-3201F12B82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9438" y="-4763"/>
            <a:ext cx="0" cy="6867526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Rectangle 7">
            <a:extLst>
              <a:ext uri="{FF2B5EF4-FFF2-40B4-BE49-F238E27FC236}">
                <a16:creationId xmlns:a16="http://schemas.microsoft.com/office/drawing/2014/main" id="{4D106560-F74F-4A69-B6BD-CE175C3C073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086100" y="3086100"/>
            <a:ext cx="6858000" cy="6858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6" name="Line 8">
            <a:extLst>
              <a:ext uri="{FF2B5EF4-FFF2-40B4-BE49-F238E27FC236}">
                <a16:creationId xmlns:a16="http://schemas.microsoft.com/office/drawing/2014/main" id="{80D95B1B-5A84-4C89-B998-CDCF34DCE3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0"/>
            <a:ext cx="0" cy="6858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133">
            <a:extLst>
              <a:ext uri="{FF2B5EF4-FFF2-40B4-BE49-F238E27FC236}">
                <a16:creationId xmlns:a16="http://schemas.microsoft.com/office/drawing/2014/main" id="{2CE25E5E-28AB-40DC-BFEF-AC4059269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2515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8" name="Rectangle 134">
            <a:extLst>
              <a:ext uri="{FF2B5EF4-FFF2-40B4-BE49-F238E27FC236}">
                <a16:creationId xmlns:a16="http://schemas.microsoft.com/office/drawing/2014/main" id="{959E60B4-008C-4B03-AE8F-E98C57D49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9" name="Rectangle 135">
            <a:extLst>
              <a:ext uri="{FF2B5EF4-FFF2-40B4-BE49-F238E27FC236}">
                <a16:creationId xmlns:a16="http://schemas.microsoft.com/office/drawing/2014/main" id="{30714844-110B-4169-9442-5CC791535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0" name="Rectangle 136">
            <a:extLst>
              <a:ext uri="{FF2B5EF4-FFF2-40B4-BE49-F238E27FC236}">
                <a16:creationId xmlns:a16="http://schemas.microsoft.com/office/drawing/2014/main" id="{824BF1A2-273C-43DF-97D4-7D102878D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594518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51" name="Group 137">
            <a:extLst>
              <a:ext uri="{FF2B5EF4-FFF2-40B4-BE49-F238E27FC236}">
                <a16:creationId xmlns:a16="http://schemas.microsoft.com/office/drawing/2014/main" id="{3551F578-4DC0-4DAE-8848-731C946F9365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5943600"/>
            <a:ext cx="228600" cy="230188"/>
            <a:chOff x="23" y="47"/>
            <a:chExt cx="144" cy="145"/>
          </a:xfrm>
        </p:grpSpPr>
        <p:grpSp>
          <p:nvGrpSpPr>
            <p:cNvPr id="10351" name="Group 138">
              <a:extLst>
                <a:ext uri="{FF2B5EF4-FFF2-40B4-BE49-F238E27FC236}">
                  <a16:creationId xmlns:a16="http://schemas.microsoft.com/office/drawing/2014/main" id="{26C96C8C-F346-461A-BE8E-03064DD46C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55" name="Line 139">
                <a:extLst>
                  <a:ext uri="{FF2B5EF4-FFF2-40B4-BE49-F238E27FC236}">
                    <a16:creationId xmlns:a16="http://schemas.microsoft.com/office/drawing/2014/main" id="{8215EA9B-026B-4DDD-A229-B897A11825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6" name="Line 140">
                <a:extLst>
                  <a:ext uri="{FF2B5EF4-FFF2-40B4-BE49-F238E27FC236}">
                    <a16:creationId xmlns:a16="http://schemas.microsoft.com/office/drawing/2014/main" id="{C8DB76C0-BBA9-4956-9EFB-46C803CAC0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52" name="Group 141">
              <a:extLst>
                <a:ext uri="{FF2B5EF4-FFF2-40B4-BE49-F238E27FC236}">
                  <a16:creationId xmlns:a16="http://schemas.microsoft.com/office/drawing/2014/main" id="{EC774CD5-45C9-4CF3-B3B2-A6E7F7BAF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53" name="Line 142">
                <a:extLst>
                  <a:ext uri="{FF2B5EF4-FFF2-40B4-BE49-F238E27FC236}">
                    <a16:creationId xmlns:a16="http://schemas.microsoft.com/office/drawing/2014/main" id="{8EFD768C-B227-451C-9950-C27FBB7A67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4" name="Line 143">
                <a:extLst>
                  <a:ext uri="{FF2B5EF4-FFF2-40B4-BE49-F238E27FC236}">
                    <a16:creationId xmlns:a16="http://schemas.microsoft.com/office/drawing/2014/main" id="{1D3DA31B-B827-4306-A7CE-2900F0FEE3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2" name="Group 144">
            <a:extLst>
              <a:ext uri="{FF2B5EF4-FFF2-40B4-BE49-F238E27FC236}">
                <a16:creationId xmlns:a16="http://schemas.microsoft.com/office/drawing/2014/main" id="{16295527-903D-47B7-8C8A-EE203A7B0466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249988"/>
            <a:ext cx="228600" cy="230187"/>
            <a:chOff x="23" y="47"/>
            <a:chExt cx="144" cy="145"/>
          </a:xfrm>
        </p:grpSpPr>
        <p:grpSp>
          <p:nvGrpSpPr>
            <p:cNvPr id="10345" name="Group 145">
              <a:extLst>
                <a:ext uri="{FF2B5EF4-FFF2-40B4-BE49-F238E27FC236}">
                  <a16:creationId xmlns:a16="http://schemas.microsoft.com/office/drawing/2014/main" id="{5BB3A6A0-E1C2-46FF-B6FF-358FFF1EB5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9" name="Line 146">
                <a:extLst>
                  <a:ext uri="{FF2B5EF4-FFF2-40B4-BE49-F238E27FC236}">
                    <a16:creationId xmlns:a16="http://schemas.microsoft.com/office/drawing/2014/main" id="{32E80B69-6487-475A-9F95-753D14FD5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0" name="Line 147">
                <a:extLst>
                  <a:ext uri="{FF2B5EF4-FFF2-40B4-BE49-F238E27FC236}">
                    <a16:creationId xmlns:a16="http://schemas.microsoft.com/office/drawing/2014/main" id="{5C5AADF7-1402-44C7-8280-000EBDBA0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6" name="Group 148">
              <a:extLst>
                <a:ext uri="{FF2B5EF4-FFF2-40B4-BE49-F238E27FC236}">
                  <a16:creationId xmlns:a16="http://schemas.microsoft.com/office/drawing/2014/main" id="{3F482BD4-4E65-473F-A92C-99E63334E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7" name="Line 149">
                <a:extLst>
                  <a:ext uri="{FF2B5EF4-FFF2-40B4-BE49-F238E27FC236}">
                    <a16:creationId xmlns:a16="http://schemas.microsoft.com/office/drawing/2014/main" id="{DF577A2B-9FEF-4A98-9505-03A6838DAE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8" name="Line 150">
                <a:extLst>
                  <a:ext uri="{FF2B5EF4-FFF2-40B4-BE49-F238E27FC236}">
                    <a16:creationId xmlns:a16="http://schemas.microsoft.com/office/drawing/2014/main" id="{732D2D5F-2398-4D6A-BDC2-72207F500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3" name="Group 151">
            <a:extLst>
              <a:ext uri="{FF2B5EF4-FFF2-40B4-BE49-F238E27FC236}">
                <a16:creationId xmlns:a16="http://schemas.microsoft.com/office/drawing/2014/main" id="{08D55DC1-6FA9-429A-8535-98B9FEFB24C4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556375"/>
            <a:ext cx="228600" cy="230188"/>
            <a:chOff x="23" y="47"/>
            <a:chExt cx="144" cy="145"/>
          </a:xfrm>
        </p:grpSpPr>
        <p:grpSp>
          <p:nvGrpSpPr>
            <p:cNvPr id="10339" name="Group 152">
              <a:extLst>
                <a:ext uri="{FF2B5EF4-FFF2-40B4-BE49-F238E27FC236}">
                  <a16:creationId xmlns:a16="http://schemas.microsoft.com/office/drawing/2014/main" id="{E25BCF89-9096-41B0-8782-925254C04C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3" name="Line 153">
                <a:extLst>
                  <a:ext uri="{FF2B5EF4-FFF2-40B4-BE49-F238E27FC236}">
                    <a16:creationId xmlns:a16="http://schemas.microsoft.com/office/drawing/2014/main" id="{7BA32488-DE7A-4A5C-A181-6B87A9DFEE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4" name="Line 154">
                <a:extLst>
                  <a:ext uri="{FF2B5EF4-FFF2-40B4-BE49-F238E27FC236}">
                    <a16:creationId xmlns:a16="http://schemas.microsoft.com/office/drawing/2014/main" id="{67BDE8B7-FA17-4A5C-8A34-462D2AECDB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0" name="Group 155">
              <a:extLst>
                <a:ext uri="{FF2B5EF4-FFF2-40B4-BE49-F238E27FC236}">
                  <a16:creationId xmlns:a16="http://schemas.microsoft.com/office/drawing/2014/main" id="{3AA63D49-8FD8-4DE0-AEA4-046DBE7B0B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1" name="Line 156">
                <a:extLst>
                  <a:ext uri="{FF2B5EF4-FFF2-40B4-BE49-F238E27FC236}">
                    <a16:creationId xmlns:a16="http://schemas.microsoft.com/office/drawing/2014/main" id="{9AF2D6F9-6083-45CC-B735-1C17E3F3BF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2" name="Line 157">
                <a:extLst>
                  <a:ext uri="{FF2B5EF4-FFF2-40B4-BE49-F238E27FC236}">
                    <a16:creationId xmlns:a16="http://schemas.microsoft.com/office/drawing/2014/main" id="{096196A1-05F0-433E-A18D-E744136FEF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4" name="Group 158">
            <a:extLst>
              <a:ext uri="{FF2B5EF4-FFF2-40B4-BE49-F238E27FC236}">
                <a16:creationId xmlns:a16="http://schemas.microsoft.com/office/drawing/2014/main" id="{22922F9E-2040-4019-8C03-0804A3846921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6556375"/>
            <a:ext cx="228600" cy="230188"/>
            <a:chOff x="23" y="47"/>
            <a:chExt cx="144" cy="145"/>
          </a:xfrm>
        </p:grpSpPr>
        <p:grpSp>
          <p:nvGrpSpPr>
            <p:cNvPr id="10333" name="Group 159">
              <a:extLst>
                <a:ext uri="{FF2B5EF4-FFF2-40B4-BE49-F238E27FC236}">
                  <a16:creationId xmlns:a16="http://schemas.microsoft.com/office/drawing/2014/main" id="{6102FABF-6D72-4296-8141-78497A97B4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7" name="Line 160">
                <a:extLst>
                  <a:ext uri="{FF2B5EF4-FFF2-40B4-BE49-F238E27FC236}">
                    <a16:creationId xmlns:a16="http://schemas.microsoft.com/office/drawing/2014/main" id="{7A08E716-7219-4F98-8643-9CA2A867D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8" name="Line 161">
                <a:extLst>
                  <a:ext uri="{FF2B5EF4-FFF2-40B4-BE49-F238E27FC236}">
                    <a16:creationId xmlns:a16="http://schemas.microsoft.com/office/drawing/2014/main" id="{9EA3A6C7-A08C-4B10-A1B1-A0ADC6AC55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4" name="Group 162">
              <a:extLst>
                <a:ext uri="{FF2B5EF4-FFF2-40B4-BE49-F238E27FC236}">
                  <a16:creationId xmlns:a16="http://schemas.microsoft.com/office/drawing/2014/main" id="{4D9A09E0-CCF4-48F2-8F85-58457BA7FF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35" name="Line 163">
                <a:extLst>
                  <a:ext uri="{FF2B5EF4-FFF2-40B4-BE49-F238E27FC236}">
                    <a16:creationId xmlns:a16="http://schemas.microsoft.com/office/drawing/2014/main" id="{ABA08F7B-B3DF-43F0-B0E2-F2C6019EE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6" name="Line 164">
                <a:extLst>
                  <a:ext uri="{FF2B5EF4-FFF2-40B4-BE49-F238E27FC236}">
                    <a16:creationId xmlns:a16="http://schemas.microsoft.com/office/drawing/2014/main" id="{8EBDDCFC-B38F-4261-ABBE-585114A05F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0255" name="Rectangle 10">
            <a:extLst>
              <a:ext uri="{FF2B5EF4-FFF2-40B4-BE49-F238E27FC236}">
                <a16:creationId xmlns:a16="http://schemas.microsoft.com/office/drawing/2014/main" id="{DDE72F3B-3854-476D-9B87-98ABABE2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57150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E48872B8-59F0-4E68-B416-7F61368BB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463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7" name="Rectangle 16">
            <a:extLst>
              <a:ext uri="{FF2B5EF4-FFF2-40B4-BE49-F238E27FC236}">
                <a16:creationId xmlns:a16="http://schemas.microsoft.com/office/drawing/2014/main" id="{51DEF0B6-824B-462F-9A0B-FE1905EE7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3575" y="96043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8" name="Rectangle 17">
            <a:extLst>
              <a:ext uri="{FF2B5EF4-FFF2-40B4-BE49-F238E27FC236}">
                <a16:creationId xmlns:a16="http://schemas.microsoft.com/office/drawing/2014/main" id="{3237A741-8BEE-4DE8-BB31-B3C5BB73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65881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9" name="Rectangle 18">
            <a:extLst>
              <a:ext uri="{FF2B5EF4-FFF2-40B4-BE49-F238E27FC236}">
                <a16:creationId xmlns:a16="http://schemas.microsoft.com/office/drawing/2014/main" id="{766C2FA1-56E8-4CAA-8ED0-722B88F95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960438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0" name="Rectangle 20">
            <a:extLst>
              <a:ext uri="{FF2B5EF4-FFF2-40B4-BE49-F238E27FC236}">
                <a16:creationId xmlns:a16="http://schemas.microsoft.com/office/drawing/2014/main" id="{13759595-3B7C-468D-857A-507EC8E32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2063" y="65881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1" name="Rectangle 21">
            <a:extLst>
              <a:ext uri="{FF2B5EF4-FFF2-40B4-BE49-F238E27FC236}">
                <a16:creationId xmlns:a16="http://schemas.microsoft.com/office/drawing/2014/main" id="{50DC3D7D-0A51-408C-9FA0-1D74998A6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2" name="Rectangle 22">
            <a:extLst>
              <a:ext uri="{FF2B5EF4-FFF2-40B4-BE49-F238E27FC236}">
                <a16:creationId xmlns:a16="http://schemas.microsoft.com/office/drawing/2014/main" id="{572DDD35-7595-46E9-A23F-58C056B48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555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63" name="Group 38">
            <a:extLst>
              <a:ext uri="{FF2B5EF4-FFF2-40B4-BE49-F238E27FC236}">
                <a16:creationId xmlns:a16="http://schemas.microsoft.com/office/drawing/2014/main" id="{12611156-ED34-4783-8CB7-6957E2B716DA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53975"/>
            <a:ext cx="228600" cy="230188"/>
            <a:chOff x="23" y="47"/>
            <a:chExt cx="144" cy="145"/>
          </a:xfrm>
        </p:grpSpPr>
        <p:grpSp>
          <p:nvGrpSpPr>
            <p:cNvPr id="10327" name="Group 39">
              <a:extLst>
                <a:ext uri="{FF2B5EF4-FFF2-40B4-BE49-F238E27FC236}">
                  <a16:creationId xmlns:a16="http://schemas.microsoft.com/office/drawing/2014/main" id="{F0BF12A9-E3B0-488A-BC95-CD9D53F12D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1" name="Line 40">
                <a:extLst>
                  <a:ext uri="{FF2B5EF4-FFF2-40B4-BE49-F238E27FC236}">
                    <a16:creationId xmlns:a16="http://schemas.microsoft.com/office/drawing/2014/main" id="{EC1D482E-81A8-42F9-97EF-ED99E1D76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2" name="Line 41">
                <a:extLst>
                  <a:ext uri="{FF2B5EF4-FFF2-40B4-BE49-F238E27FC236}">
                    <a16:creationId xmlns:a16="http://schemas.microsoft.com/office/drawing/2014/main" id="{E81A3F97-2007-439F-9EE6-FB2E66015D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28" name="Group 42">
              <a:extLst>
                <a:ext uri="{FF2B5EF4-FFF2-40B4-BE49-F238E27FC236}">
                  <a16:creationId xmlns:a16="http://schemas.microsoft.com/office/drawing/2014/main" id="{6E3A9BB4-A496-42FA-94AA-4508B5C074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29" name="Line 43">
                <a:extLst>
                  <a:ext uri="{FF2B5EF4-FFF2-40B4-BE49-F238E27FC236}">
                    <a16:creationId xmlns:a16="http://schemas.microsoft.com/office/drawing/2014/main" id="{6E9BBEA8-AB65-4143-AB74-8AEDD0BB20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0" name="Line 44">
                <a:extLst>
                  <a:ext uri="{FF2B5EF4-FFF2-40B4-BE49-F238E27FC236}">
                    <a16:creationId xmlns:a16="http://schemas.microsoft.com/office/drawing/2014/main" id="{98B0BDD1-56D9-431E-95A8-BA846AD9C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4" name="Group 45">
            <a:extLst>
              <a:ext uri="{FF2B5EF4-FFF2-40B4-BE49-F238E27FC236}">
                <a16:creationId xmlns:a16="http://schemas.microsoft.com/office/drawing/2014/main" id="{DE0C5F43-44FF-4712-A42E-553C2EFD4FB5}"/>
              </a:ext>
            </a:extLst>
          </p:cNvPr>
          <p:cNvGrpSpPr>
            <a:grpSpLocks/>
          </p:cNvGrpSpPr>
          <p:nvPr/>
        </p:nvGrpSpPr>
        <p:grpSpPr bwMode="auto">
          <a:xfrm>
            <a:off x="8878888" y="1262063"/>
            <a:ext cx="230187" cy="230187"/>
            <a:chOff x="5210" y="3762"/>
            <a:chExt cx="145" cy="145"/>
          </a:xfrm>
        </p:grpSpPr>
        <p:sp>
          <p:nvSpPr>
            <p:cNvPr id="10319" name="Rectangle 46">
              <a:extLst>
                <a:ext uri="{FF2B5EF4-FFF2-40B4-BE49-F238E27FC236}">
                  <a16:creationId xmlns:a16="http://schemas.microsoft.com/office/drawing/2014/main" id="{7A5C5EA6-314C-44DD-AD9B-EFE86DE07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1" y="3763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10320" name="Group 47">
              <a:extLst>
                <a:ext uri="{FF2B5EF4-FFF2-40B4-BE49-F238E27FC236}">
                  <a16:creationId xmlns:a16="http://schemas.microsoft.com/office/drawing/2014/main" id="{C0D36401-D0B3-4CF8-93DD-7428659A2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10" y="3762"/>
              <a:ext cx="144" cy="145"/>
              <a:chOff x="23" y="47"/>
              <a:chExt cx="144" cy="145"/>
            </a:xfrm>
          </p:grpSpPr>
          <p:grpSp>
            <p:nvGrpSpPr>
              <p:cNvPr id="10321" name="Group 48">
                <a:extLst>
                  <a:ext uri="{FF2B5EF4-FFF2-40B4-BE49-F238E27FC236}">
                    <a16:creationId xmlns:a16="http://schemas.microsoft.com/office/drawing/2014/main" id="{AA39E010-BEF2-4188-A5FB-9A30EC1534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10325" name="Line 49">
                  <a:extLst>
                    <a:ext uri="{FF2B5EF4-FFF2-40B4-BE49-F238E27FC236}">
                      <a16:creationId xmlns:a16="http://schemas.microsoft.com/office/drawing/2014/main" id="{D314D36E-5D6A-4BD5-92AD-0EAB66644C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6" name="Line 50">
                  <a:extLst>
                    <a:ext uri="{FF2B5EF4-FFF2-40B4-BE49-F238E27FC236}">
                      <a16:creationId xmlns:a16="http://schemas.microsoft.com/office/drawing/2014/main" id="{C56DED4B-1AA9-467B-8141-EC1958FBBA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322" name="Group 51">
                <a:extLst>
                  <a:ext uri="{FF2B5EF4-FFF2-40B4-BE49-F238E27FC236}">
                    <a16:creationId xmlns:a16="http://schemas.microsoft.com/office/drawing/2014/main" id="{FF571772-2795-49DA-A9DA-756D7BB96B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10323" name="Line 52">
                  <a:extLst>
                    <a:ext uri="{FF2B5EF4-FFF2-40B4-BE49-F238E27FC236}">
                      <a16:creationId xmlns:a16="http://schemas.microsoft.com/office/drawing/2014/main" id="{2518110B-16F9-40CB-A196-F093DD901E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4" name="Line 53">
                  <a:extLst>
                    <a:ext uri="{FF2B5EF4-FFF2-40B4-BE49-F238E27FC236}">
                      <a16:creationId xmlns:a16="http://schemas.microsoft.com/office/drawing/2014/main" id="{92DDA2AA-D204-4F46-9E05-64AED8C2E4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265" name="Group 54">
            <a:extLst>
              <a:ext uri="{FF2B5EF4-FFF2-40B4-BE49-F238E27FC236}">
                <a16:creationId xmlns:a16="http://schemas.microsoft.com/office/drawing/2014/main" id="{9C8EE1EE-BBE4-4755-BA8F-37B256C37A16}"/>
              </a:ext>
            </a:extLst>
          </p:cNvPr>
          <p:cNvGrpSpPr>
            <a:grpSpLocks/>
          </p:cNvGrpSpPr>
          <p:nvPr/>
        </p:nvGrpSpPr>
        <p:grpSpPr bwMode="auto">
          <a:xfrm>
            <a:off x="8875713" y="658813"/>
            <a:ext cx="228600" cy="230187"/>
            <a:chOff x="23" y="47"/>
            <a:chExt cx="144" cy="145"/>
          </a:xfrm>
        </p:grpSpPr>
        <p:grpSp>
          <p:nvGrpSpPr>
            <p:cNvPr id="10313" name="Group 55">
              <a:extLst>
                <a:ext uri="{FF2B5EF4-FFF2-40B4-BE49-F238E27FC236}">
                  <a16:creationId xmlns:a16="http://schemas.microsoft.com/office/drawing/2014/main" id="{4627E139-3745-4157-B566-84DF6AC20D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7" name="Line 56">
                <a:extLst>
                  <a:ext uri="{FF2B5EF4-FFF2-40B4-BE49-F238E27FC236}">
                    <a16:creationId xmlns:a16="http://schemas.microsoft.com/office/drawing/2014/main" id="{6FEC3513-A8D3-487A-86B4-BD8664B5E4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8" name="Line 57">
                <a:extLst>
                  <a:ext uri="{FF2B5EF4-FFF2-40B4-BE49-F238E27FC236}">
                    <a16:creationId xmlns:a16="http://schemas.microsoft.com/office/drawing/2014/main" id="{3B2D5FBE-CDA7-4D78-9AD6-98EC5410A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14" name="Group 58">
              <a:extLst>
                <a:ext uri="{FF2B5EF4-FFF2-40B4-BE49-F238E27FC236}">
                  <a16:creationId xmlns:a16="http://schemas.microsoft.com/office/drawing/2014/main" id="{ED159574-D9AC-4719-9B6D-A4F2396AEB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15" name="Line 59">
                <a:extLst>
                  <a:ext uri="{FF2B5EF4-FFF2-40B4-BE49-F238E27FC236}">
                    <a16:creationId xmlns:a16="http://schemas.microsoft.com/office/drawing/2014/main" id="{A49132BE-44B2-45AE-AB3C-80C2D47C88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6" name="Line 60">
                <a:extLst>
                  <a:ext uri="{FF2B5EF4-FFF2-40B4-BE49-F238E27FC236}">
                    <a16:creationId xmlns:a16="http://schemas.microsoft.com/office/drawing/2014/main" id="{73837DA1-01A4-4B96-B297-A93D976528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6" name="Group 82">
            <a:extLst>
              <a:ext uri="{FF2B5EF4-FFF2-40B4-BE49-F238E27FC236}">
                <a16:creationId xmlns:a16="http://schemas.microsoft.com/office/drawing/2014/main" id="{C257F0C9-CA54-4218-85BF-02423F87865A}"/>
              </a:ext>
            </a:extLst>
          </p:cNvPr>
          <p:cNvGrpSpPr>
            <a:grpSpLocks/>
          </p:cNvGrpSpPr>
          <p:nvPr/>
        </p:nvGrpSpPr>
        <p:grpSpPr bwMode="auto">
          <a:xfrm>
            <a:off x="8577263" y="658813"/>
            <a:ext cx="228600" cy="230187"/>
            <a:chOff x="23" y="47"/>
            <a:chExt cx="144" cy="145"/>
          </a:xfrm>
        </p:grpSpPr>
        <p:grpSp>
          <p:nvGrpSpPr>
            <p:cNvPr id="10307" name="Group 83">
              <a:extLst>
                <a:ext uri="{FF2B5EF4-FFF2-40B4-BE49-F238E27FC236}">
                  <a16:creationId xmlns:a16="http://schemas.microsoft.com/office/drawing/2014/main" id="{AB5F873D-31B3-400D-8FF4-6305B58D9B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1" name="Line 84">
                <a:extLst>
                  <a:ext uri="{FF2B5EF4-FFF2-40B4-BE49-F238E27FC236}">
                    <a16:creationId xmlns:a16="http://schemas.microsoft.com/office/drawing/2014/main" id="{A76AD284-8471-4C42-9E40-CDA09B028C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2" name="Line 85">
                <a:extLst>
                  <a:ext uri="{FF2B5EF4-FFF2-40B4-BE49-F238E27FC236}">
                    <a16:creationId xmlns:a16="http://schemas.microsoft.com/office/drawing/2014/main" id="{6853D78F-59FB-4912-9FDF-435390B60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8" name="Group 86">
              <a:extLst>
                <a:ext uri="{FF2B5EF4-FFF2-40B4-BE49-F238E27FC236}">
                  <a16:creationId xmlns:a16="http://schemas.microsoft.com/office/drawing/2014/main" id="{9382D9F2-7175-4B9A-A6E1-FA359865B6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9" name="Line 87">
                <a:extLst>
                  <a:ext uri="{FF2B5EF4-FFF2-40B4-BE49-F238E27FC236}">
                    <a16:creationId xmlns:a16="http://schemas.microsoft.com/office/drawing/2014/main" id="{5F871C26-355A-4B3D-AF7B-F5D6A0B92B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0" name="Line 88">
                <a:extLst>
                  <a:ext uri="{FF2B5EF4-FFF2-40B4-BE49-F238E27FC236}">
                    <a16:creationId xmlns:a16="http://schemas.microsoft.com/office/drawing/2014/main" id="{F2A60028-E06C-4D8F-AFEB-5331C10826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7" name="Group 89">
            <a:extLst>
              <a:ext uri="{FF2B5EF4-FFF2-40B4-BE49-F238E27FC236}">
                <a16:creationId xmlns:a16="http://schemas.microsoft.com/office/drawing/2014/main" id="{22F1F250-ECE9-4955-8EA0-E7617EC2A4E1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968375"/>
            <a:ext cx="228600" cy="230188"/>
            <a:chOff x="23" y="47"/>
            <a:chExt cx="144" cy="145"/>
          </a:xfrm>
        </p:grpSpPr>
        <p:grpSp>
          <p:nvGrpSpPr>
            <p:cNvPr id="10301" name="Group 90">
              <a:extLst>
                <a:ext uri="{FF2B5EF4-FFF2-40B4-BE49-F238E27FC236}">
                  <a16:creationId xmlns:a16="http://schemas.microsoft.com/office/drawing/2014/main" id="{79996D56-90F0-458F-A134-5CF8A1974B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05" name="Line 91">
                <a:extLst>
                  <a:ext uri="{FF2B5EF4-FFF2-40B4-BE49-F238E27FC236}">
                    <a16:creationId xmlns:a16="http://schemas.microsoft.com/office/drawing/2014/main" id="{FBCC2FC1-C089-4177-975C-C7E3651C8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6" name="Line 92">
                <a:extLst>
                  <a:ext uri="{FF2B5EF4-FFF2-40B4-BE49-F238E27FC236}">
                    <a16:creationId xmlns:a16="http://schemas.microsoft.com/office/drawing/2014/main" id="{29F6C9D8-4A4C-46F5-B41D-A013186CA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2" name="Group 93">
              <a:extLst>
                <a:ext uri="{FF2B5EF4-FFF2-40B4-BE49-F238E27FC236}">
                  <a16:creationId xmlns:a16="http://schemas.microsoft.com/office/drawing/2014/main" id="{1841CD40-8EB0-434A-BFD4-81F6B929A3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3" name="Line 94">
                <a:extLst>
                  <a:ext uri="{FF2B5EF4-FFF2-40B4-BE49-F238E27FC236}">
                    <a16:creationId xmlns:a16="http://schemas.microsoft.com/office/drawing/2014/main" id="{85257EA0-BE21-4652-A4D7-73F4A59F45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4" name="Line 95">
                <a:extLst>
                  <a:ext uri="{FF2B5EF4-FFF2-40B4-BE49-F238E27FC236}">
                    <a16:creationId xmlns:a16="http://schemas.microsoft.com/office/drawing/2014/main" id="{DC54E243-F413-43AD-97E3-B63EF484A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8" name="Group 96">
            <a:extLst>
              <a:ext uri="{FF2B5EF4-FFF2-40B4-BE49-F238E27FC236}">
                <a16:creationId xmlns:a16="http://schemas.microsoft.com/office/drawing/2014/main" id="{1216B5F1-D28D-46C2-99CD-0EC0C81DCADA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358775"/>
            <a:ext cx="228600" cy="230188"/>
            <a:chOff x="23" y="47"/>
            <a:chExt cx="144" cy="145"/>
          </a:xfrm>
        </p:grpSpPr>
        <p:grpSp>
          <p:nvGrpSpPr>
            <p:cNvPr id="10295" name="Group 97">
              <a:extLst>
                <a:ext uri="{FF2B5EF4-FFF2-40B4-BE49-F238E27FC236}">
                  <a16:creationId xmlns:a16="http://schemas.microsoft.com/office/drawing/2014/main" id="{874DD419-92B5-48A9-8E86-67231C68A5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9" name="Line 98">
                <a:extLst>
                  <a:ext uri="{FF2B5EF4-FFF2-40B4-BE49-F238E27FC236}">
                    <a16:creationId xmlns:a16="http://schemas.microsoft.com/office/drawing/2014/main" id="{5A05713F-1E51-4B0C-AF3C-5807B1BDD8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0" name="Line 99">
                <a:extLst>
                  <a:ext uri="{FF2B5EF4-FFF2-40B4-BE49-F238E27FC236}">
                    <a16:creationId xmlns:a16="http://schemas.microsoft.com/office/drawing/2014/main" id="{C9317154-A43F-4C91-B6A4-28FBE87AD3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6" name="Group 100">
              <a:extLst>
                <a:ext uri="{FF2B5EF4-FFF2-40B4-BE49-F238E27FC236}">
                  <a16:creationId xmlns:a16="http://schemas.microsoft.com/office/drawing/2014/main" id="{503BFB0D-DEDD-42AD-8803-41F30078C1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7" name="Line 101">
                <a:extLst>
                  <a:ext uri="{FF2B5EF4-FFF2-40B4-BE49-F238E27FC236}">
                    <a16:creationId xmlns:a16="http://schemas.microsoft.com/office/drawing/2014/main" id="{ED697846-9062-4B6E-A01B-FA5A0722E4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8" name="Line 102">
                <a:extLst>
                  <a:ext uri="{FF2B5EF4-FFF2-40B4-BE49-F238E27FC236}">
                    <a16:creationId xmlns:a16="http://schemas.microsoft.com/office/drawing/2014/main" id="{76EB9D91-7D66-40F1-93FE-75022EF97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9" name="Group 103">
            <a:extLst>
              <a:ext uri="{FF2B5EF4-FFF2-40B4-BE49-F238E27FC236}">
                <a16:creationId xmlns:a16="http://schemas.microsoft.com/office/drawing/2014/main" id="{EABD7033-5BA9-4A37-837C-F7B246A1A5E5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53975"/>
            <a:ext cx="228600" cy="230188"/>
            <a:chOff x="23" y="47"/>
            <a:chExt cx="144" cy="145"/>
          </a:xfrm>
        </p:grpSpPr>
        <p:grpSp>
          <p:nvGrpSpPr>
            <p:cNvPr id="10289" name="Group 104">
              <a:extLst>
                <a:ext uri="{FF2B5EF4-FFF2-40B4-BE49-F238E27FC236}">
                  <a16:creationId xmlns:a16="http://schemas.microsoft.com/office/drawing/2014/main" id="{B37BAD3C-6688-4BC9-9A1D-9AF20FC4B5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3" name="Line 105">
                <a:extLst>
                  <a:ext uri="{FF2B5EF4-FFF2-40B4-BE49-F238E27FC236}">
                    <a16:creationId xmlns:a16="http://schemas.microsoft.com/office/drawing/2014/main" id="{04A3B15A-1A47-471F-8228-103ECB87E9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4" name="Line 106">
                <a:extLst>
                  <a:ext uri="{FF2B5EF4-FFF2-40B4-BE49-F238E27FC236}">
                    <a16:creationId xmlns:a16="http://schemas.microsoft.com/office/drawing/2014/main" id="{E641D39D-3E2B-4DC2-906E-B051E8CB49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0" name="Group 107">
              <a:extLst>
                <a:ext uri="{FF2B5EF4-FFF2-40B4-BE49-F238E27FC236}">
                  <a16:creationId xmlns:a16="http://schemas.microsoft.com/office/drawing/2014/main" id="{9BF89D5F-F0C5-49A7-AA22-527D11610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1" name="Line 108">
                <a:extLst>
                  <a:ext uri="{FF2B5EF4-FFF2-40B4-BE49-F238E27FC236}">
                    <a16:creationId xmlns:a16="http://schemas.microsoft.com/office/drawing/2014/main" id="{11490558-E767-4A1C-9069-4F170212A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2" name="Line 109">
                <a:extLst>
                  <a:ext uri="{FF2B5EF4-FFF2-40B4-BE49-F238E27FC236}">
                    <a16:creationId xmlns:a16="http://schemas.microsoft.com/office/drawing/2014/main" id="{4335F4C3-B3A8-47D7-BF4D-CEEE9E9811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0" name="Group 110">
            <a:extLst>
              <a:ext uri="{FF2B5EF4-FFF2-40B4-BE49-F238E27FC236}">
                <a16:creationId xmlns:a16="http://schemas.microsoft.com/office/drawing/2014/main" id="{19C5E56F-EACC-4CC3-B67B-25052815B07B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358775"/>
            <a:ext cx="228600" cy="230188"/>
            <a:chOff x="23" y="47"/>
            <a:chExt cx="144" cy="145"/>
          </a:xfrm>
        </p:grpSpPr>
        <p:grpSp>
          <p:nvGrpSpPr>
            <p:cNvPr id="10283" name="Group 111">
              <a:extLst>
                <a:ext uri="{FF2B5EF4-FFF2-40B4-BE49-F238E27FC236}">
                  <a16:creationId xmlns:a16="http://schemas.microsoft.com/office/drawing/2014/main" id="{B9379919-0AB3-43E0-BAB2-4ADBC27B6B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7" name="Line 112">
                <a:extLst>
                  <a:ext uri="{FF2B5EF4-FFF2-40B4-BE49-F238E27FC236}">
                    <a16:creationId xmlns:a16="http://schemas.microsoft.com/office/drawing/2014/main" id="{4B2F94D8-D5CE-4D56-91C5-7EB87D5ED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8" name="Line 113">
                <a:extLst>
                  <a:ext uri="{FF2B5EF4-FFF2-40B4-BE49-F238E27FC236}">
                    <a16:creationId xmlns:a16="http://schemas.microsoft.com/office/drawing/2014/main" id="{33665918-5B9C-4843-AC3E-380D277DC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84" name="Group 114">
              <a:extLst>
                <a:ext uri="{FF2B5EF4-FFF2-40B4-BE49-F238E27FC236}">
                  <a16:creationId xmlns:a16="http://schemas.microsoft.com/office/drawing/2014/main" id="{9EAC315A-1CE5-4362-BB96-7BF2E6AC8D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85" name="Line 115">
                <a:extLst>
                  <a:ext uri="{FF2B5EF4-FFF2-40B4-BE49-F238E27FC236}">
                    <a16:creationId xmlns:a16="http://schemas.microsoft.com/office/drawing/2014/main" id="{6006354C-B473-4A93-B2FA-6898A3FB2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6" name="Line 116">
                <a:extLst>
                  <a:ext uri="{FF2B5EF4-FFF2-40B4-BE49-F238E27FC236}">
                    <a16:creationId xmlns:a16="http://schemas.microsoft.com/office/drawing/2014/main" id="{3C66864C-54C7-4784-99D7-570114A7C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1" name="Group 165">
            <a:extLst>
              <a:ext uri="{FF2B5EF4-FFF2-40B4-BE49-F238E27FC236}">
                <a16:creationId xmlns:a16="http://schemas.microsoft.com/office/drawing/2014/main" id="{26057243-A878-44EB-90CA-2D46018B0741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968375"/>
            <a:ext cx="228600" cy="230188"/>
            <a:chOff x="23" y="47"/>
            <a:chExt cx="144" cy="145"/>
          </a:xfrm>
        </p:grpSpPr>
        <p:grpSp>
          <p:nvGrpSpPr>
            <p:cNvPr id="10277" name="Group 166">
              <a:extLst>
                <a:ext uri="{FF2B5EF4-FFF2-40B4-BE49-F238E27FC236}">
                  <a16:creationId xmlns:a16="http://schemas.microsoft.com/office/drawing/2014/main" id="{72B12971-3142-486C-A265-E4239DF509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1" name="Line 167">
                <a:extLst>
                  <a:ext uri="{FF2B5EF4-FFF2-40B4-BE49-F238E27FC236}">
                    <a16:creationId xmlns:a16="http://schemas.microsoft.com/office/drawing/2014/main" id="{F2D3DA4D-B37D-4DDF-BEC3-D2EC940B92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2" name="Line 168">
                <a:extLst>
                  <a:ext uri="{FF2B5EF4-FFF2-40B4-BE49-F238E27FC236}">
                    <a16:creationId xmlns:a16="http://schemas.microsoft.com/office/drawing/2014/main" id="{9FF57983-6FD6-42F1-A7C7-86FE3D821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78" name="Group 169">
              <a:extLst>
                <a:ext uri="{FF2B5EF4-FFF2-40B4-BE49-F238E27FC236}">
                  <a16:creationId xmlns:a16="http://schemas.microsoft.com/office/drawing/2014/main" id="{A229A536-0B87-4A52-9D8D-9BC259DCDD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79" name="Line 170">
                <a:extLst>
                  <a:ext uri="{FF2B5EF4-FFF2-40B4-BE49-F238E27FC236}">
                    <a16:creationId xmlns:a16="http://schemas.microsoft.com/office/drawing/2014/main" id="{CD6DA593-0BCF-42B0-8156-20FCC62248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0" name="Line 171">
                <a:extLst>
                  <a:ext uri="{FF2B5EF4-FFF2-40B4-BE49-F238E27FC236}">
                    <a16:creationId xmlns:a16="http://schemas.microsoft.com/office/drawing/2014/main" id="{06EFE383-F946-4EB6-BE4F-9B933614A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FD205-DC32-4798-914F-37603E470E5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258505" y="6546850"/>
            <a:ext cx="1539156" cy="311150"/>
          </a:xfrm>
        </p:spPr>
        <p:txBody>
          <a:bodyPr/>
          <a:lstStyle/>
          <a:p>
            <a:pPr algn="r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29, 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5A17A2-13F3-4046-97E4-A5734B92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66800" y="6546850"/>
            <a:ext cx="6095939" cy="311150"/>
          </a:xfrm>
        </p:spPr>
        <p:txBody>
          <a:bodyPr/>
          <a:lstStyle/>
          <a:p>
            <a:pPr algn="l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Rebecca Moore    ■    Schrödinger's Cat    ■    PHYS 5382: Quantum Mechanics    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8E065-EA3C-4908-8E51-55A14164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9763" y="6477000"/>
            <a:ext cx="731837" cy="339725"/>
          </a:xfrm>
        </p:spPr>
        <p:txBody>
          <a:bodyPr/>
          <a:lstStyle/>
          <a:p>
            <a:pPr algn="ctr">
              <a:defRPr/>
            </a:pPr>
            <a:fld id="{3BF1B0BB-4DC5-4E2D-9680-71A2CA33561F}" type="slidenum">
              <a:rPr lang="en-US" altLang="en-US" b="1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pPr algn="ctr">
                <a:defRPr/>
              </a:pPr>
              <a:t>10</a:t>
            </a:fld>
            <a:endParaRPr lang="en-US" altLang="en-US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75" name="Picture 2" descr="https://www.smu.edu/~/media/Site/DevelopmentExternalAffairs/PublicAffairs/Logos/smu/SMULogoRrgb">
            <a:extLst>
              <a:ext uri="{FF2B5EF4-FFF2-40B4-BE49-F238E27FC236}">
                <a16:creationId xmlns:a16="http://schemas.microsoft.com/office/drawing/2014/main" id="{D914A089-84C5-485E-B910-A70530238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00013"/>
            <a:ext cx="520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9B82870-B0AC-408B-9672-111126634058}"/>
              </a:ext>
            </a:extLst>
          </p:cNvPr>
          <p:cNvSpPr/>
          <p:nvPr/>
        </p:nvSpPr>
        <p:spPr>
          <a:xfrm>
            <a:off x="2819400" y="5562600"/>
            <a:ext cx="2971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u="none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www.youtube.com/watch?v=UjaAxUO6-Uw</a:t>
            </a:r>
            <a:endParaRPr lang="en-US" sz="12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Online Media 5">
            <a:hlinkClick r:id="" action="ppaction://media"/>
            <a:extLst>
              <a:ext uri="{FF2B5EF4-FFF2-40B4-BE49-F238E27FC236}">
                <a16:creationId xmlns:a16="http://schemas.microsoft.com/office/drawing/2014/main" id="{05B3B400-8D6C-4479-9D1C-3F2F1B97B3A1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7"/>
          <a:stretch>
            <a:fillRect/>
          </a:stretch>
        </p:blipFill>
        <p:spPr>
          <a:xfrm>
            <a:off x="726326" y="1384305"/>
            <a:ext cx="7427074" cy="417829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4072026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5">
            <a:extLst>
              <a:ext uri="{FF2B5EF4-FFF2-40B4-BE49-F238E27FC236}">
                <a16:creationId xmlns:a16="http://schemas.microsoft.com/office/drawing/2014/main" id="{F22978D2-AAE9-4253-BC7A-E954C38D884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257800" y="2971800"/>
            <a:ext cx="6858000" cy="914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4" name="Line 6">
            <a:extLst>
              <a:ext uri="{FF2B5EF4-FFF2-40B4-BE49-F238E27FC236}">
                <a16:creationId xmlns:a16="http://schemas.microsoft.com/office/drawing/2014/main" id="{949A3B15-8877-4BC2-BB9E-3201F12B82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9438" y="-4763"/>
            <a:ext cx="0" cy="6867526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Rectangle 7">
            <a:extLst>
              <a:ext uri="{FF2B5EF4-FFF2-40B4-BE49-F238E27FC236}">
                <a16:creationId xmlns:a16="http://schemas.microsoft.com/office/drawing/2014/main" id="{4D106560-F74F-4A69-B6BD-CE175C3C073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086100" y="3086100"/>
            <a:ext cx="6858000" cy="6858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6" name="Line 8">
            <a:extLst>
              <a:ext uri="{FF2B5EF4-FFF2-40B4-BE49-F238E27FC236}">
                <a16:creationId xmlns:a16="http://schemas.microsoft.com/office/drawing/2014/main" id="{80D95B1B-5A84-4C89-B998-CDCF34DCE3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0"/>
            <a:ext cx="0" cy="6858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133">
            <a:extLst>
              <a:ext uri="{FF2B5EF4-FFF2-40B4-BE49-F238E27FC236}">
                <a16:creationId xmlns:a16="http://schemas.microsoft.com/office/drawing/2014/main" id="{2CE25E5E-28AB-40DC-BFEF-AC4059269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2515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8" name="Rectangle 134">
            <a:extLst>
              <a:ext uri="{FF2B5EF4-FFF2-40B4-BE49-F238E27FC236}">
                <a16:creationId xmlns:a16="http://schemas.microsoft.com/office/drawing/2014/main" id="{959E60B4-008C-4B03-AE8F-E98C57D49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9" name="Rectangle 135">
            <a:extLst>
              <a:ext uri="{FF2B5EF4-FFF2-40B4-BE49-F238E27FC236}">
                <a16:creationId xmlns:a16="http://schemas.microsoft.com/office/drawing/2014/main" id="{30714844-110B-4169-9442-5CC791535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0" name="Rectangle 136">
            <a:extLst>
              <a:ext uri="{FF2B5EF4-FFF2-40B4-BE49-F238E27FC236}">
                <a16:creationId xmlns:a16="http://schemas.microsoft.com/office/drawing/2014/main" id="{824BF1A2-273C-43DF-97D4-7D102878D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594518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51" name="Group 137">
            <a:extLst>
              <a:ext uri="{FF2B5EF4-FFF2-40B4-BE49-F238E27FC236}">
                <a16:creationId xmlns:a16="http://schemas.microsoft.com/office/drawing/2014/main" id="{3551F578-4DC0-4DAE-8848-731C946F9365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5943600"/>
            <a:ext cx="228600" cy="230188"/>
            <a:chOff x="23" y="47"/>
            <a:chExt cx="144" cy="145"/>
          </a:xfrm>
        </p:grpSpPr>
        <p:grpSp>
          <p:nvGrpSpPr>
            <p:cNvPr id="10351" name="Group 138">
              <a:extLst>
                <a:ext uri="{FF2B5EF4-FFF2-40B4-BE49-F238E27FC236}">
                  <a16:creationId xmlns:a16="http://schemas.microsoft.com/office/drawing/2014/main" id="{26C96C8C-F346-461A-BE8E-03064DD46C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55" name="Line 139">
                <a:extLst>
                  <a:ext uri="{FF2B5EF4-FFF2-40B4-BE49-F238E27FC236}">
                    <a16:creationId xmlns:a16="http://schemas.microsoft.com/office/drawing/2014/main" id="{8215EA9B-026B-4DDD-A229-B897A11825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6" name="Line 140">
                <a:extLst>
                  <a:ext uri="{FF2B5EF4-FFF2-40B4-BE49-F238E27FC236}">
                    <a16:creationId xmlns:a16="http://schemas.microsoft.com/office/drawing/2014/main" id="{C8DB76C0-BBA9-4956-9EFB-46C803CAC0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52" name="Group 141">
              <a:extLst>
                <a:ext uri="{FF2B5EF4-FFF2-40B4-BE49-F238E27FC236}">
                  <a16:creationId xmlns:a16="http://schemas.microsoft.com/office/drawing/2014/main" id="{EC774CD5-45C9-4CF3-B3B2-A6E7F7BAF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53" name="Line 142">
                <a:extLst>
                  <a:ext uri="{FF2B5EF4-FFF2-40B4-BE49-F238E27FC236}">
                    <a16:creationId xmlns:a16="http://schemas.microsoft.com/office/drawing/2014/main" id="{8EFD768C-B227-451C-9950-C27FBB7A67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4" name="Line 143">
                <a:extLst>
                  <a:ext uri="{FF2B5EF4-FFF2-40B4-BE49-F238E27FC236}">
                    <a16:creationId xmlns:a16="http://schemas.microsoft.com/office/drawing/2014/main" id="{1D3DA31B-B827-4306-A7CE-2900F0FEE3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2" name="Group 144">
            <a:extLst>
              <a:ext uri="{FF2B5EF4-FFF2-40B4-BE49-F238E27FC236}">
                <a16:creationId xmlns:a16="http://schemas.microsoft.com/office/drawing/2014/main" id="{16295527-903D-47B7-8C8A-EE203A7B0466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249988"/>
            <a:ext cx="228600" cy="230187"/>
            <a:chOff x="23" y="47"/>
            <a:chExt cx="144" cy="145"/>
          </a:xfrm>
        </p:grpSpPr>
        <p:grpSp>
          <p:nvGrpSpPr>
            <p:cNvPr id="10345" name="Group 145">
              <a:extLst>
                <a:ext uri="{FF2B5EF4-FFF2-40B4-BE49-F238E27FC236}">
                  <a16:creationId xmlns:a16="http://schemas.microsoft.com/office/drawing/2014/main" id="{5BB3A6A0-E1C2-46FF-B6FF-358FFF1EB5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9" name="Line 146">
                <a:extLst>
                  <a:ext uri="{FF2B5EF4-FFF2-40B4-BE49-F238E27FC236}">
                    <a16:creationId xmlns:a16="http://schemas.microsoft.com/office/drawing/2014/main" id="{32E80B69-6487-475A-9F95-753D14FD5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0" name="Line 147">
                <a:extLst>
                  <a:ext uri="{FF2B5EF4-FFF2-40B4-BE49-F238E27FC236}">
                    <a16:creationId xmlns:a16="http://schemas.microsoft.com/office/drawing/2014/main" id="{5C5AADF7-1402-44C7-8280-000EBDBA0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6" name="Group 148">
              <a:extLst>
                <a:ext uri="{FF2B5EF4-FFF2-40B4-BE49-F238E27FC236}">
                  <a16:creationId xmlns:a16="http://schemas.microsoft.com/office/drawing/2014/main" id="{3F482BD4-4E65-473F-A92C-99E63334E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7" name="Line 149">
                <a:extLst>
                  <a:ext uri="{FF2B5EF4-FFF2-40B4-BE49-F238E27FC236}">
                    <a16:creationId xmlns:a16="http://schemas.microsoft.com/office/drawing/2014/main" id="{DF577A2B-9FEF-4A98-9505-03A6838DAE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8" name="Line 150">
                <a:extLst>
                  <a:ext uri="{FF2B5EF4-FFF2-40B4-BE49-F238E27FC236}">
                    <a16:creationId xmlns:a16="http://schemas.microsoft.com/office/drawing/2014/main" id="{732D2D5F-2398-4D6A-BDC2-72207F500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3" name="Group 151">
            <a:extLst>
              <a:ext uri="{FF2B5EF4-FFF2-40B4-BE49-F238E27FC236}">
                <a16:creationId xmlns:a16="http://schemas.microsoft.com/office/drawing/2014/main" id="{08D55DC1-6FA9-429A-8535-98B9FEFB24C4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556375"/>
            <a:ext cx="228600" cy="230188"/>
            <a:chOff x="23" y="47"/>
            <a:chExt cx="144" cy="145"/>
          </a:xfrm>
        </p:grpSpPr>
        <p:grpSp>
          <p:nvGrpSpPr>
            <p:cNvPr id="10339" name="Group 152">
              <a:extLst>
                <a:ext uri="{FF2B5EF4-FFF2-40B4-BE49-F238E27FC236}">
                  <a16:creationId xmlns:a16="http://schemas.microsoft.com/office/drawing/2014/main" id="{E25BCF89-9096-41B0-8782-925254C04C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3" name="Line 153">
                <a:extLst>
                  <a:ext uri="{FF2B5EF4-FFF2-40B4-BE49-F238E27FC236}">
                    <a16:creationId xmlns:a16="http://schemas.microsoft.com/office/drawing/2014/main" id="{7BA32488-DE7A-4A5C-A181-6B87A9DFEE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4" name="Line 154">
                <a:extLst>
                  <a:ext uri="{FF2B5EF4-FFF2-40B4-BE49-F238E27FC236}">
                    <a16:creationId xmlns:a16="http://schemas.microsoft.com/office/drawing/2014/main" id="{67BDE8B7-FA17-4A5C-8A34-462D2AECDB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0" name="Group 155">
              <a:extLst>
                <a:ext uri="{FF2B5EF4-FFF2-40B4-BE49-F238E27FC236}">
                  <a16:creationId xmlns:a16="http://schemas.microsoft.com/office/drawing/2014/main" id="{3AA63D49-8FD8-4DE0-AEA4-046DBE7B0B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1" name="Line 156">
                <a:extLst>
                  <a:ext uri="{FF2B5EF4-FFF2-40B4-BE49-F238E27FC236}">
                    <a16:creationId xmlns:a16="http://schemas.microsoft.com/office/drawing/2014/main" id="{9AF2D6F9-6083-45CC-B735-1C17E3F3BF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2" name="Line 157">
                <a:extLst>
                  <a:ext uri="{FF2B5EF4-FFF2-40B4-BE49-F238E27FC236}">
                    <a16:creationId xmlns:a16="http://schemas.microsoft.com/office/drawing/2014/main" id="{096196A1-05F0-433E-A18D-E744136FEF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4" name="Group 158">
            <a:extLst>
              <a:ext uri="{FF2B5EF4-FFF2-40B4-BE49-F238E27FC236}">
                <a16:creationId xmlns:a16="http://schemas.microsoft.com/office/drawing/2014/main" id="{22922F9E-2040-4019-8C03-0804A3846921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6556375"/>
            <a:ext cx="228600" cy="230188"/>
            <a:chOff x="23" y="47"/>
            <a:chExt cx="144" cy="145"/>
          </a:xfrm>
        </p:grpSpPr>
        <p:grpSp>
          <p:nvGrpSpPr>
            <p:cNvPr id="10333" name="Group 159">
              <a:extLst>
                <a:ext uri="{FF2B5EF4-FFF2-40B4-BE49-F238E27FC236}">
                  <a16:creationId xmlns:a16="http://schemas.microsoft.com/office/drawing/2014/main" id="{6102FABF-6D72-4296-8141-78497A97B4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7" name="Line 160">
                <a:extLst>
                  <a:ext uri="{FF2B5EF4-FFF2-40B4-BE49-F238E27FC236}">
                    <a16:creationId xmlns:a16="http://schemas.microsoft.com/office/drawing/2014/main" id="{7A08E716-7219-4F98-8643-9CA2A867D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8" name="Line 161">
                <a:extLst>
                  <a:ext uri="{FF2B5EF4-FFF2-40B4-BE49-F238E27FC236}">
                    <a16:creationId xmlns:a16="http://schemas.microsoft.com/office/drawing/2014/main" id="{9EA3A6C7-A08C-4B10-A1B1-A0ADC6AC55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4" name="Group 162">
              <a:extLst>
                <a:ext uri="{FF2B5EF4-FFF2-40B4-BE49-F238E27FC236}">
                  <a16:creationId xmlns:a16="http://schemas.microsoft.com/office/drawing/2014/main" id="{4D9A09E0-CCF4-48F2-8F85-58457BA7FF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35" name="Line 163">
                <a:extLst>
                  <a:ext uri="{FF2B5EF4-FFF2-40B4-BE49-F238E27FC236}">
                    <a16:creationId xmlns:a16="http://schemas.microsoft.com/office/drawing/2014/main" id="{ABA08F7B-B3DF-43F0-B0E2-F2C6019EE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6" name="Line 164">
                <a:extLst>
                  <a:ext uri="{FF2B5EF4-FFF2-40B4-BE49-F238E27FC236}">
                    <a16:creationId xmlns:a16="http://schemas.microsoft.com/office/drawing/2014/main" id="{8EBDDCFC-B38F-4261-ABBE-585114A05F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0255" name="Rectangle 10">
            <a:extLst>
              <a:ext uri="{FF2B5EF4-FFF2-40B4-BE49-F238E27FC236}">
                <a16:creationId xmlns:a16="http://schemas.microsoft.com/office/drawing/2014/main" id="{DDE72F3B-3854-476D-9B87-98ABABE2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57150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E48872B8-59F0-4E68-B416-7F61368BB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463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7" name="Rectangle 16">
            <a:extLst>
              <a:ext uri="{FF2B5EF4-FFF2-40B4-BE49-F238E27FC236}">
                <a16:creationId xmlns:a16="http://schemas.microsoft.com/office/drawing/2014/main" id="{51DEF0B6-824B-462F-9A0B-FE1905EE7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3575" y="96043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8" name="Rectangle 17">
            <a:extLst>
              <a:ext uri="{FF2B5EF4-FFF2-40B4-BE49-F238E27FC236}">
                <a16:creationId xmlns:a16="http://schemas.microsoft.com/office/drawing/2014/main" id="{3237A741-8BEE-4DE8-BB31-B3C5BB73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65881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9" name="Rectangle 18">
            <a:extLst>
              <a:ext uri="{FF2B5EF4-FFF2-40B4-BE49-F238E27FC236}">
                <a16:creationId xmlns:a16="http://schemas.microsoft.com/office/drawing/2014/main" id="{766C2FA1-56E8-4CAA-8ED0-722B88F95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960438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0" name="Rectangle 20">
            <a:extLst>
              <a:ext uri="{FF2B5EF4-FFF2-40B4-BE49-F238E27FC236}">
                <a16:creationId xmlns:a16="http://schemas.microsoft.com/office/drawing/2014/main" id="{13759595-3B7C-468D-857A-507EC8E32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2063" y="65881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1" name="Rectangle 21">
            <a:extLst>
              <a:ext uri="{FF2B5EF4-FFF2-40B4-BE49-F238E27FC236}">
                <a16:creationId xmlns:a16="http://schemas.microsoft.com/office/drawing/2014/main" id="{50DC3D7D-0A51-408C-9FA0-1D74998A6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2" name="Rectangle 22">
            <a:extLst>
              <a:ext uri="{FF2B5EF4-FFF2-40B4-BE49-F238E27FC236}">
                <a16:creationId xmlns:a16="http://schemas.microsoft.com/office/drawing/2014/main" id="{572DDD35-7595-46E9-A23F-58C056B48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555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63" name="Group 38">
            <a:extLst>
              <a:ext uri="{FF2B5EF4-FFF2-40B4-BE49-F238E27FC236}">
                <a16:creationId xmlns:a16="http://schemas.microsoft.com/office/drawing/2014/main" id="{12611156-ED34-4783-8CB7-6957E2B716DA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53975"/>
            <a:ext cx="228600" cy="230188"/>
            <a:chOff x="23" y="47"/>
            <a:chExt cx="144" cy="145"/>
          </a:xfrm>
        </p:grpSpPr>
        <p:grpSp>
          <p:nvGrpSpPr>
            <p:cNvPr id="10327" name="Group 39">
              <a:extLst>
                <a:ext uri="{FF2B5EF4-FFF2-40B4-BE49-F238E27FC236}">
                  <a16:creationId xmlns:a16="http://schemas.microsoft.com/office/drawing/2014/main" id="{F0BF12A9-E3B0-488A-BC95-CD9D53F12D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1" name="Line 40">
                <a:extLst>
                  <a:ext uri="{FF2B5EF4-FFF2-40B4-BE49-F238E27FC236}">
                    <a16:creationId xmlns:a16="http://schemas.microsoft.com/office/drawing/2014/main" id="{EC1D482E-81A8-42F9-97EF-ED99E1D76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2" name="Line 41">
                <a:extLst>
                  <a:ext uri="{FF2B5EF4-FFF2-40B4-BE49-F238E27FC236}">
                    <a16:creationId xmlns:a16="http://schemas.microsoft.com/office/drawing/2014/main" id="{E81A3F97-2007-439F-9EE6-FB2E66015D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28" name="Group 42">
              <a:extLst>
                <a:ext uri="{FF2B5EF4-FFF2-40B4-BE49-F238E27FC236}">
                  <a16:creationId xmlns:a16="http://schemas.microsoft.com/office/drawing/2014/main" id="{6E3A9BB4-A496-42FA-94AA-4508B5C074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29" name="Line 43">
                <a:extLst>
                  <a:ext uri="{FF2B5EF4-FFF2-40B4-BE49-F238E27FC236}">
                    <a16:creationId xmlns:a16="http://schemas.microsoft.com/office/drawing/2014/main" id="{6E9BBEA8-AB65-4143-AB74-8AEDD0BB20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0" name="Line 44">
                <a:extLst>
                  <a:ext uri="{FF2B5EF4-FFF2-40B4-BE49-F238E27FC236}">
                    <a16:creationId xmlns:a16="http://schemas.microsoft.com/office/drawing/2014/main" id="{98B0BDD1-56D9-431E-95A8-BA846AD9C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4" name="Group 45">
            <a:extLst>
              <a:ext uri="{FF2B5EF4-FFF2-40B4-BE49-F238E27FC236}">
                <a16:creationId xmlns:a16="http://schemas.microsoft.com/office/drawing/2014/main" id="{DE0C5F43-44FF-4712-A42E-553C2EFD4FB5}"/>
              </a:ext>
            </a:extLst>
          </p:cNvPr>
          <p:cNvGrpSpPr>
            <a:grpSpLocks/>
          </p:cNvGrpSpPr>
          <p:nvPr/>
        </p:nvGrpSpPr>
        <p:grpSpPr bwMode="auto">
          <a:xfrm>
            <a:off x="8878888" y="1262063"/>
            <a:ext cx="230187" cy="230187"/>
            <a:chOff x="5210" y="3762"/>
            <a:chExt cx="145" cy="145"/>
          </a:xfrm>
        </p:grpSpPr>
        <p:sp>
          <p:nvSpPr>
            <p:cNvPr id="10319" name="Rectangle 46">
              <a:extLst>
                <a:ext uri="{FF2B5EF4-FFF2-40B4-BE49-F238E27FC236}">
                  <a16:creationId xmlns:a16="http://schemas.microsoft.com/office/drawing/2014/main" id="{7A5C5EA6-314C-44DD-AD9B-EFE86DE07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1" y="3763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10320" name="Group 47">
              <a:extLst>
                <a:ext uri="{FF2B5EF4-FFF2-40B4-BE49-F238E27FC236}">
                  <a16:creationId xmlns:a16="http://schemas.microsoft.com/office/drawing/2014/main" id="{C0D36401-D0B3-4CF8-93DD-7428659A2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10" y="3762"/>
              <a:ext cx="144" cy="145"/>
              <a:chOff x="23" y="47"/>
              <a:chExt cx="144" cy="145"/>
            </a:xfrm>
          </p:grpSpPr>
          <p:grpSp>
            <p:nvGrpSpPr>
              <p:cNvPr id="10321" name="Group 48">
                <a:extLst>
                  <a:ext uri="{FF2B5EF4-FFF2-40B4-BE49-F238E27FC236}">
                    <a16:creationId xmlns:a16="http://schemas.microsoft.com/office/drawing/2014/main" id="{AA39E010-BEF2-4188-A5FB-9A30EC1534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10325" name="Line 49">
                  <a:extLst>
                    <a:ext uri="{FF2B5EF4-FFF2-40B4-BE49-F238E27FC236}">
                      <a16:creationId xmlns:a16="http://schemas.microsoft.com/office/drawing/2014/main" id="{D314D36E-5D6A-4BD5-92AD-0EAB66644C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6" name="Line 50">
                  <a:extLst>
                    <a:ext uri="{FF2B5EF4-FFF2-40B4-BE49-F238E27FC236}">
                      <a16:creationId xmlns:a16="http://schemas.microsoft.com/office/drawing/2014/main" id="{C56DED4B-1AA9-467B-8141-EC1958FBBA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322" name="Group 51">
                <a:extLst>
                  <a:ext uri="{FF2B5EF4-FFF2-40B4-BE49-F238E27FC236}">
                    <a16:creationId xmlns:a16="http://schemas.microsoft.com/office/drawing/2014/main" id="{FF571772-2795-49DA-A9DA-756D7BB96B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10323" name="Line 52">
                  <a:extLst>
                    <a:ext uri="{FF2B5EF4-FFF2-40B4-BE49-F238E27FC236}">
                      <a16:creationId xmlns:a16="http://schemas.microsoft.com/office/drawing/2014/main" id="{2518110B-16F9-40CB-A196-F093DD901E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4" name="Line 53">
                  <a:extLst>
                    <a:ext uri="{FF2B5EF4-FFF2-40B4-BE49-F238E27FC236}">
                      <a16:creationId xmlns:a16="http://schemas.microsoft.com/office/drawing/2014/main" id="{92DDA2AA-D204-4F46-9E05-64AED8C2E4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265" name="Group 54">
            <a:extLst>
              <a:ext uri="{FF2B5EF4-FFF2-40B4-BE49-F238E27FC236}">
                <a16:creationId xmlns:a16="http://schemas.microsoft.com/office/drawing/2014/main" id="{9C8EE1EE-BBE4-4755-BA8F-37B256C37A16}"/>
              </a:ext>
            </a:extLst>
          </p:cNvPr>
          <p:cNvGrpSpPr>
            <a:grpSpLocks/>
          </p:cNvGrpSpPr>
          <p:nvPr/>
        </p:nvGrpSpPr>
        <p:grpSpPr bwMode="auto">
          <a:xfrm>
            <a:off x="8875713" y="658813"/>
            <a:ext cx="228600" cy="230187"/>
            <a:chOff x="23" y="47"/>
            <a:chExt cx="144" cy="145"/>
          </a:xfrm>
        </p:grpSpPr>
        <p:grpSp>
          <p:nvGrpSpPr>
            <p:cNvPr id="10313" name="Group 55">
              <a:extLst>
                <a:ext uri="{FF2B5EF4-FFF2-40B4-BE49-F238E27FC236}">
                  <a16:creationId xmlns:a16="http://schemas.microsoft.com/office/drawing/2014/main" id="{4627E139-3745-4157-B566-84DF6AC20D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7" name="Line 56">
                <a:extLst>
                  <a:ext uri="{FF2B5EF4-FFF2-40B4-BE49-F238E27FC236}">
                    <a16:creationId xmlns:a16="http://schemas.microsoft.com/office/drawing/2014/main" id="{6FEC3513-A8D3-487A-86B4-BD8664B5E4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8" name="Line 57">
                <a:extLst>
                  <a:ext uri="{FF2B5EF4-FFF2-40B4-BE49-F238E27FC236}">
                    <a16:creationId xmlns:a16="http://schemas.microsoft.com/office/drawing/2014/main" id="{3B2D5FBE-CDA7-4D78-9AD6-98EC5410A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14" name="Group 58">
              <a:extLst>
                <a:ext uri="{FF2B5EF4-FFF2-40B4-BE49-F238E27FC236}">
                  <a16:creationId xmlns:a16="http://schemas.microsoft.com/office/drawing/2014/main" id="{ED159574-D9AC-4719-9B6D-A4F2396AEB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15" name="Line 59">
                <a:extLst>
                  <a:ext uri="{FF2B5EF4-FFF2-40B4-BE49-F238E27FC236}">
                    <a16:creationId xmlns:a16="http://schemas.microsoft.com/office/drawing/2014/main" id="{A49132BE-44B2-45AE-AB3C-80C2D47C88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6" name="Line 60">
                <a:extLst>
                  <a:ext uri="{FF2B5EF4-FFF2-40B4-BE49-F238E27FC236}">
                    <a16:creationId xmlns:a16="http://schemas.microsoft.com/office/drawing/2014/main" id="{73837DA1-01A4-4B96-B297-A93D976528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6" name="Group 82">
            <a:extLst>
              <a:ext uri="{FF2B5EF4-FFF2-40B4-BE49-F238E27FC236}">
                <a16:creationId xmlns:a16="http://schemas.microsoft.com/office/drawing/2014/main" id="{C257F0C9-CA54-4218-85BF-02423F87865A}"/>
              </a:ext>
            </a:extLst>
          </p:cNvPr>
          <p:cNvGrpSpPr>
            <a:grpSpLocks/>
          </p:cNvGrpSpPr>
          <p:nvPr/>
        </p:nvGrpSpPr>
        <p:grpSpPr bwMode="auto">
          <a:xfrm>
            <a:off x="8577263" y="658813"/>
            <a:ext cx="228600" cy="230187"/>
            <a:chOff x="23" y="47"/>
            <a:chExt cx="144" cy="145"/>
          </a:xfrm>
        </p:grpSpPr>
        <p:grpSp>
          <p:nvGrpSpPr>
            <p:cNvPr id="10307" name="Group 83">
              <a:extLst>
                <a:ext uri="{FF2B5EF4-FFF2-40B4-BE49-F238E27FC236}">
                  <a16:creationId xmlns:a16="http://schemas.microsoft.com/office/drawing/2014/main" id="{AB5F873D-31B3-400D-8FF4-6305B58D9B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1" name="Line 84">
                <a:extLst>
                  <a:ext uri="{FF2B5EF4-FFF2-40B4-BE49-F238E27FC236}">
                    <a16:creationId xmlns:a16="http://schemas.microsoft.com/office/drawing/2014/main" id="{A76AD284-8471-4C42-9E40-CDA09B028C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2" name="Line 85">
                <a:extLst>
                  <a:ext uri="{FF2B5EF4-FFF2-40B4-BE49-F238E27FC236}">
                    <a16:creationId xmlns:a16="http://schemas.microsoft.com/office/drawing/2014/main" id="{6853D78F-59FB-4912-9FDF-435390B60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8" name="Group 86">
              <a:extLst>
                <a:ext uri="{FF2B5EF4-FFF2-40B4-BE49-F238E27FC236}">
                  <a16:creationId xmlns:a16="http://schemas.microsoft.com/office/drawing/2014/main" id="{9382D9F2-7175-4B9A-A6E1-FA359865B6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9" name="Line 87">
                <a:extLst>
                  <a:ext uri="{FF2B5EF4-FFF2-40B4-BE49-F238E27FC236}">
                    <a16:creationId xmlns:a16="http://schemas.microsoft.com/office/drawing/2014/main" id="{5F871C26-355A-4B3D-AF7B-F5D6A0B92B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0" name="Line 88">
                <a:extLst>
                  <a:ext uri="{FF2B5EF4-FFF2-40B4-BE49-F238E27FC236}">
                    <a16:creationId xmlns:a16="http://schemas.microsoft.com/office/drawing/2014/main" id="{F2A60028-E06C-4D8F-AFEB-5331C10826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7" name="Group 89">
            <a:extLst>
              <a:ext uri="{FF2B5EF4-FFF2-40B4-BE49-F238E27FC236}">
                <a16:creationId xmlns:a16="http://schemas.microsoft.com/office/drawing/2014/main" id="{22F1F250-ECE9-4955-8EA0-E7617EC2A4E1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968375"/>
            <a:ext cx="228600" cy="230188"/>
            <a:chOff x="23" y="47"/>
            <a:chExt cx="144" cy="145"/>
          </a:xfrm>
        </p:grpSpPr>
        <p:grpSp>
          <p:nvGrpSpPr>
            <p:cNvPr id="10301" name="Group 90">
              <a:extLst>
                <a:ext uri="{FF2B5EF4-FFF2-40B4-BE49-F238E27FC236}">
                  <a16:creationId xmlns:a16="http://schemas.microsoft.com/office/drawing/2014/main" id="{79996D56-90F0-458F-A134-5CF8A1974B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05" name="Line 91">
                <a:extLst>
                  <a:ext uri="{FF2B5EF4-FFF2-40B4-BE49-F238E27FC236}">
                    <a16:creationId xmlns:a16="http://schemas.microsoft.com/office/drawing/2014/main" id="{FBCC2FC1-C089-4177-975C-C7E3651C8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6" name="Line 92">
                <a:extLst>
                  <a:ext uri="{FF2B5EF4-FFF2-40B4-BE49-F238E27FC236}">
                    <a16:creationId xmlns:a16="http://schemas.microsoft.com/office/drawing/2014/main" id="{29F6C9D8-4A4C-46F5-B41D-A013186CA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2" name="Group 93">
              <a:extLst>
                <a:ext uri="{FF2B5EF4-FFF2-40B4-BE49-F238E27FC236}">
                  <a16:creationId xmlns:a16="http://schemas.microsoft.com/office/drawing/2014/main" id="{1841CD40-8EB0-434A-BFD4-81F6B929A3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3" name="Line 94">
                <a:extLst>
                  <a:ext uri="{FF2B5EF4-FFF2-40B4-BE49-F238E27FC236}">
                    <a16:creationId xmlns:a16="http://schemas.microsoft.com/office/drawing/2014/main" id="{85257EA0-BE21-4652-A4D7-73F4A59F45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4" name="Line 95">
                <a:extLst>
                  <a:ext uri="{FF2B5EF4-FFF2-40B4-BE49-F238E27FC236}">
                    <a16:creationId xmlns:a16="http://schemas.microsoft.com/office/drawing/2014/main" id="{DC54E243-F413-43AD-97E3-B63EF484A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8" name="Group 96">
            <a:extLst>
              <a:ext uri="{FF2B5EF4-FFF2-40B4-BE49-F238E27FC236}">
                <a16:creationId xmlns:a16="http://schemas.microsoft.com/office/drawing/2014/main" id="{1216B5F1-D28D-46C2-99CD-0EC0C81DCADA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358775"/>
            <a:ext cx="228600" cy="230188"/>
            <a:chOff x="23" y="47"/>
            <a:chExt cx="144" cy="145"/>
          </a:xfrm>
        </p:grpSpPr>
        <p:grpSp>
          <p:nvGrpSpPr>
            <p:cNvPr id="10295" name="Group 97">
              <a:extLst>
                <a:ext uri="{FF2B5EF4-FFF2-40B4-BE49-F238E27FC236}">
                  <a16:creationId xmlns:a16="http://schemas.microsoft.com/office/drawing/2014/main" id="{874DD419-92B5-48A9-8E86-67231C68A5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9" name="Line 98">
                <a:extLst>
                  <a:ext uri="{FF2B5EF4-FFF2-40B4-BE49-F238E27FC236}">
                    <a16:creationId xmlns:a16="http://schemas.microsoft.com/office/drawing/2014/main" id="{5A05713F-1E51-4B0C-AF3C-5807B1BDD8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0" name="Line 99">
                <a:extLst>
                  <a:ext uri="{FF2B5EF4-FFF2-40B4-BE49-F238E27FC236}">
                    <a16:creationId xmlns:a16="http://schemas.microsoft.com/office/drawing/2014/main" id="{C9317154-A43F-4C91-B6A4-28FBE87AD3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6" name="Group 100">
              <a:extLst>
                <a:ext uri="{FF2B5EF4-FFF2-40B4-BE49-F238E27FC236}">
                  <a16:creationId xmlns:a16="http://schemas.microsoft.com/office/drawing/2014/main" id="{503BFB0D-DEDD-42AD-8803-41F30078C1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7" name="Line 101">
                <a:extLst>
                  <a:ext uri="{FF2B5EF4-FFF2-40B4-BE49-F238E27FC236}">
                    <a16:creationId xmlns:a16="http://schemas.microsoft.com/office/drawing/2014/main" id="{ED697846-9062-4B6E-A01B-FA5A0722E4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8" name="Line 102">
                <a:extLst>
                  <a:ext uri="{FF2B5EF4-FFF2-40B4-BE49-F238E27FC236}">
                    <a16:creationId xmlns:a16="http://schemas.microsoft.com/office/drawing/2014/main" id="{76EB9D91-7D66-40F1-93FE-75022EF97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9" name="Group 103">
            <a:extLst>
              <a:ext uri="{FF2B5EF4-FFF2-40B4-BE49-F238E27FC236}">
                <a16:creationId xmlns:a16="http://schemas.microsoft.com/office/drawing/2014/main" id="{EABD7033-5BA9-4A37-837C-F7B246A1A5E5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53975"/>
            <a:ext cx="228600" cy="230188"/>
            <a:chOff x="23" y="47"/>
            <a:chExt cx="144" cy="145"/>
          </a:xfrm>
        </p:grpSpPr>
        <p:grpSp>
          <p:nvGrpSpPr>
            <p:cNvPr id="10289" name="Group 104">
              <a:extLst>
                <a:ext uri="{FF2B5EF4-FFF2-40B4-BE49-F238E27FC236}">
                  <a16:creationId xmlns:a16="http://schemas.microsoft.com/office/drawing/2014/main" id="{B37BAD3C-6688-4BC9-9A1D-9AF20FC4B5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3" name="Line 105">
                <a:extLst>
                  <a:ext uri="{FF2B5EF4-FFF2-40B4-BE49-F238E27FC236}">
                    <a16:creationId xmlns:a16="http://schemas.microsoft.com/office/drawing/2014/main" id="{04A3B15A-1A47-471F-8228-103ECB87E9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4" name="Line 106">
                <a:extLst>
                  <a:ext uri="{FF2B5EF4-FFF2-40B4-BE49-F238E27FC236}">
                    <a16:creationId xmlns:a16="http://schemas.microsoft.com/office/drawing/2014/main" id="{E641D39D-3E2B-4DC2-906E-B051E8CB49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0" name="Group 107">
              <a:extLst>
                <a:ext uri="{FF2B5EF4-FFF2-40B4-BE49-F238E27FC236}">
                  <a16:creationId xmlns:a16="http://schemas.microsoft.com/office/drawing/2014/main" id="{9BF89D5F-F0C5-49A7-AA22-527D11610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1" name="Line 108">
                <a:extLst>
                  <a:ext uri="{FF2B5EF4-FFF2-40B4-BE49-F238E27FC236}">
                    <a16:creationId xmlns:a16="http://schemas.microsoft.com/office/drawing/2014/main" id="{11490558-E767-4A1C-9069-4F170212A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2" name="Line 109">
                <a:extLst>
                  <a:ext uri="{FF2B5EF4-FFF2-40B4-BE49-F238E27FC236}">
                    <a16:creationId xmlns:a16="http://schemas.microsoft.com/office/drawing/2014/main" id="{4335F4C3-B3A8-47D7-BF4D-CEEE9E9811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0" name="Group 110">
            <a:extLst>
              <a:ext uri="{FF2B5EF4-FFF2-40B4-BE49-F238E27FC236}">
                <a16:creationId xmlns:a16="http://schemas.microsoft.com/office/drawing/2014/main" id="{19C5E56F-EACC-4CC3-B67B-25052815B07B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358775"/>
            <a:ext cx="228600" cy="230188"/>
            <a:chOff x="23" y="47"/>
            <a:chExt cx="144" cy="145"/>
          </a:xfrm>
        </p:grpSpPr>
        <p:grpSp>
          <p:nvGrpSpPr>
            <p:cNvPr id="10283" name="Group 111">
              <a:extLst>
                <a:ext uri="{FF2B5EF4-FFF2-40B4-BE49-F238E27FC236}">
                  <a16:creationId xmlns:a16="http://schemas.microsoft.com/office/drawing/2014/main" id="{B9379919-0AB3-43E0-BAB2-4ADBC27B6B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7" name="Line 112">
                <a:extLst>
                  <a:ext uri="{FF2B5EF4-FFF2-40B4-BE49-F238E27FC236}">
                    <a16:creationId xmlns:a16="http://schemas.microsoft.com/office/drawing/2014/main" id="{4B2F94D8-D5CE-4D56-91C5-7EB87D5ED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8" name="Line 113">
                <a:extLst>
                  <a:ext uri="{FF2B5EF4-FFF2-40B4-BE49-F238E27FC236}">
                    <a16:creationId xmlns:a16="http://schemas.microsoft.com/office/drawing/2014/main" id="{33665918-5B9C-4843-AC3E-380D277DC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84" name="Group 114">
              <a:extLst>
                <a:ext uri="{FF2B5EF4-FFF2-40B4-BE49-F238E27FC236}">
                  <a16:creationId xmlns:a16="http://schemas.microsoft.com/office/drawing/2014/main" id="{9EAC315A-1CE5-4362-BB96-7BF2E6AC8D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85" name="Line 115">
                <a:extLst>
                  <a:ext uri="{FF2B5EF4-FFF2-40B4-BE49-F238E27FC236}">
                    <a16:creationId xmlns:a16="http://schemas.microsoft.com/office/drawing/2014/main" id="{6006354C-B473-4A93-B2FA-6898A3FB2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6" name="Line 116">
                <a:extLst>
                  <a:ext uri="{FF2B5EF4-FFF2-40B4-BE49-F238E27FC236}">
                    <a16:creationId xmlns:a16="http://schemas.microsoft.com/office/drawing/2014/main" id="{3C66864C-54C7-4784-99D7-570114A7C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1" name="Group 165">
            <a:extLst>
              <a:ext uri="{FF2B5EF4-FFF2-40B4-BE49-F238E27FC236}">
                <a16:creationId xmlns:a16="http://schemas.microsoft.com/office/drawing/2014/main" id="{26057243-A878-44EB-90CA-2D46018B0741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968375"/>
            <a:ext cx="228600" cy="230188"/>
            <a:chOff x="23" y="47"/>
            <a:chExt cx="144" cy="145"/>
          </a:xfrm>
        </p:grpSpPr>
        <p:grpSp>
          <p:nvGrpSpPr>
            <p:cNvPr id="10277" name="Group 166">
              <a:extLst>
                <a:ext uri="{FF2B5EF4-FFF2-40B4-BE49-F238E27FC236}">
                  <a16:creationId xmlns:a16="http://schemas.microsoft.com/office/drawing/2014/main" id="{72B12971-3142-486C-A265-E4239DF509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1" name="Line 167">
                <a:extLst>
                  <a:ext uri="{FF2B5EF4-FFF2-40B4-BE49-F238E27FC236}">
                    <a16:creationId xmlns:a16="http://schemas.microsoft.com/office/drawing/2014/main" id="{F2D3DA4D-B37D-4DDF-BEC3-D2EC940B92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2" name="Line 168">
                <a:extLst>
                  <a:ext uri="{FF2B5EF4-FFF2-40B4-BE49-F238E27FC236}">
                    <a16:creationId xmlns:a16="http://schemas.microsoft.com/office/drawing/2014/main" id="{9FF57983-6FD6-42F1-A7C7-86FE3D821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78" name="Group 169">
              <a:extLst>
                <a:ext uri="{FF2B5EF4-FFF2-40B4-BE49-F238E27FC236}">
                  <a16:creationId xmlns:a16="http://schemas.microsoft.com/office/drawing/2014/main" id="{A229A536-0B87-4A52-9D8D-9BC259DCDD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79" name="Line 170">
                <a:extLst>
                  <a:ext uri="{FF2B5EF4-FFF2-40B4-BE49-F238E27FC236}">
                    <a16:creationId xmlns:a16="http://schemas.microsoft.com/office/drawing/2014/main" id="{CD6DA593-0BCF-42B0-8156-20FCC62248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0" name="Line 171">
                <a:extLst>
                  <a:ext uri="{FF2B5EF4-FFF2-40B4-BE49-F238E27FC236}">
                    <a16:creationId xmlns:a16="http://schemas.microsoft.com/office/drawing/2014/main" id="{06EFE383-F946-4EB6-BE4F-9B933614A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FD205-DC32-4798-914F-37603E470E5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258505" y="6546850"/>
            <a:ext cx="1539156" cy="311150"/>
          </a:xfrm>
        </p:spPr>
        <p:txBody>
          <a:bodyPr/>
          <a:lstStyle/>
          <a:p>
            <a:pPr algn="r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29, 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5A17A2-13F3-4046-97E4-A5734B92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66800" y="6546850"/>
            <a:ext cx="6095939" cy="311150"/>
          </a:xfrm>
        </p:spPr>
        <p:txBody>
          <a:bodyPr/>
          <a:lstStyle/>
          <a:p>
            <a:pPr algn="l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Rebecca Moore    ■    Schrödinger's Cat    ■    PHYS 5382: Quantum Mechanics    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8E065-EA3C-4908-8E51-55A14164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9763" y="6477000"/>
            <a:ext cx="731837" cy="339725"/>
          </a:xfrm>
        </p:spPr>
        <p:txBody>
          <a:bodyPr/>
          <a:lstStyle/>
          <a:p>
            <a:pPr algn="ctr">
              <a:defRPr/>
            </a:pPr>
            <a:fld id="{3BF1B0BB-4DC5-4E2D-9680-71A2CA33561F}" type="slidenum">
              <a:rPr lang="en-US" altLang="en-US" b="1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pPr algn="ctr">
                <a:defRPr/>
              </a:pPr>
              <a:t>11</a:t>
            </a:fld>
            <a:endParaRPr lang="en-US" altLang="en-US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75" name="Picture 2" descr="https://www.smu.edu/~/media/Site/DevelopmentExternalAffairs/PublicAffairs/Logos/smu/SMULogoRrgb">
            <a:extLst>
              <a:ext uri="{FF2B5EF4-FFF2-40B4-BE49-F238E27FC236}">
                <a16:creationId xmlns:a16="http://schemas.microsoft.com/office/drawing/2014/main" id="{D914A089-84C5-485E-B910-A70530238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00013"/>
            <a:ext cx="520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nline Media 6">
            <a:hlinkClick r:id="" action="ppaction://media"/>
            <a:extLst>
              <a:ext uri="{FF2B5EF4-FFF2-40B4-BE49-F238E27FC236}">
                <a16:creationId xmlns:a16="http://schemas.microsoft.com/office/drawing/2014/main" id="{4E723F12-75B6-401B-A1EE-148217A14B48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728626" y="1379327"/>
            <a:ext cx="7427986" cy="417880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E63D258-C0E7-423F-88D0-76535275E0CF}"/>
              </a:ext>
            </a:extLst>
          </p:cNvPr>
          <p:cNvSpPr/>
          <p:nvPr/>
        </p:nvSpPr>
        <p:spPr>
          <a:xfrm>
            <a:off x="2823368" y="5558135"/>
            <a:ext cx="2891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u="none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www.youtube.com/watch?v=g_IaVepNDT4</a:t>
            </a:r>
            <a:endParaRPr lang="en-US" sz="12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392037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67AF2797-F275-4A92-BC46-9E669E8C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6613" y="1274763"/>
            <a:ext cx="7088187" cy="5197475"/>
          </a:xfrm>
        </p:spPr>
        <p:txBody>
          <a:bodyPr/>
          <a:lstStyle/>
          <a:p>
            <a:pPr marL="457200" indent="-914400" eaLnBrk="1" hangingPunct="1">
              <a:spcBef>
                <a:spcPts val="1200"/>
              </a:spcBef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Erwin Schrödinger – Biographical. </a:t>
            </a:r>
            <a:r>
              <a:rPr lang="en-US" alt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NobelPrize.org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Nobel Media AB 2018. Thu. 29 Nov 2018. www.nobelprize.org/prizes/physics/1933/schrodinger/biographical/. </a:t>
            </a:r>
          </a:p>
          <a:p>
            <a:pPr marL="457200" indent="-914400" eaLnBrk="1" hangingPunct="1">
              <a:spcBef>
                <a:spcPts val="1200"/>
              </a:spcBef>
              <a:buNone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Griffiths, David J. </a:t>
            </a:r>
            <a:r>
              <a:rPr lang="en-US" sz="2000" b="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Introduction to Quantum Mechanics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2nd ed. (Indian Subcontinent Adaptation), Pearson, 2015.</a:t>
            </a:r>
          </a:p>
          <a:p>
            <a:pPr marL="457200" indent="-914400" eaLnBrk="1" hangingPunct="1">
              <a:spcBef>
                <a:spcPts val="1200"/>
              </a:spcBef>
              <a:buNone/>
            </a:pPr>
            <a:endParaRPr lang="en-US" altLang="en-US" sz="2000" dirty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914400" eaLnBrk="1" hangingPunct="1">
              <a:spcBef>
                <a:spcPts val="1200"/>
              </a:spcBef>
              <a:buNone/>
            </a:pPr>
            <a:endParaRPr lang="en-US" altLang="en-US" sz="2000" dirty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914400" eaLnBrk="1" hangingPunct="1">
              <a:spcBef>
                <a:spcPts val="1200"/>
              </a:spcBef>
              <a:buNone/>
            </a:pPr>
            <a:endParaRPr lang="en-US" altLang="en-US" sz="2000" dirty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914400" eaLnBrk="1" hangingPunct="1">
              <a:spcBef>
                <a:spcPts val="1200"/>
              </a:spcBef>
              <a:buNone/>
            </a:pPr>
            <a:endParaRPr lang="en-US" altLang="en-US" sz="2000" dirty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914400" eaLnBrk="1" hangingPunct="1">
              <a:spcBef>
                <a:spcPts val="1200"/>
              </a:spcBef>
              <a:buNone/>
            </a:pPr>
            <a:r>
              <a:rPr lang="en-US" altLang="en-US" sz="20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 Slide Graphic: image.shutterstock.com/image-vector/cartoon-black-cat-drawing-skeleton-260nw-1166254330.jpg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3" name="Rectangle 5">
            <a:extLst>
              <a:ext uri="{FF2B5EF4-FFF2-40B4-BE49-F238E27FC236}">
                <a16:creationId xmlns:a16="http://schemas.microsoft.com/office/drawing/2014/main" id="{F22978D2-AAE9-4253-BC7A-E954C38D884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257800" y="2971800"/>
            <a:ext cx="6858000" cy="914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4" name="Line 6">
            <a:extLst>
              <a:ext uri="{FF2B5EF4-FFF2-40B4-BE49-F238E27FC236}">
                <a16:creationId xmlns:a16="http://schemas.microsoft.com/office/drawing/2014/main" id="{949A3B15-8877-4BC2-BB9E-3201F12B82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9438" y="-4763"/>
            <a:ext cx="0" cy="6867526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Rectangle 7">
            <a:extLst>
              <a:ext uri="{FF2B5EF4-FFF2-40B4-BE49-F238E27FC236}">
                <a16:creationId xmlns:a16="http://schemas.microsoft.com/office/drawing/2014/main" id="{4D106560-F74F-4A69-B6BD-CE175C3C073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086100" y="3086100"/>
            <a:ext cx="6858000" cy="6858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6" name="Line 8">
            <a:extLst>
              <a:ext uri="{FF2B5EF4-FFF2-40B4-BE49-F238E27FC236}">
                <a16:creationId xmlns:a16="http://schemas.microsoft.com/office/drawing/2014/main" id="{80D95B1B-5A84-4C89-B998-CDCF34DCE3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0"/>
            <a:ext cx="0" cy="6858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133">
            <a:extLst>
              <a:ext uri="{FF2B5EF4-FFF2-40B4-BE49-F238E27FC236}">
                <a16:creationId xmlns:a16="http://schemas.microsoft.com/office/drawing/2014/main" id="{2CE25E5E-28AB-40DC-BFEF-AC4059269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2515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8" name="Rectangle 134">
            <a:extLst>
              <a:ext uri="{FF2B5EF4-FFF2-40B4-BE49-F238E27FC236}">
                <a16:creationId xmlns:a16="http://schemas.microsoft.com/office/drawing/2014/main" id="{959E60B4-008C-4B03-AE8F-E98C57D49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9" name="Rectangle 135">
            <a:extLst>
              <a:ext uri="{FF2B5EF4-FFF2-40B4-BE49-F238E27FC236}">
                <a16:creationId xmlns:a16="http://schemas.microsoft.com/office/drawing/2014/main" id="{30714844-110B-4169-9442-5CC791535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0" name="Rectangle 136">
            <a:extLst>
              <a:ext uri="{FF2B5EF4-FFF2-40B4-BE49-F238E27FC236}">
                <a16:creationId xmlns:a16="http://schemas.microsoft.com/office/drawing/2014/main" id="{824BF1A2-273C-43DF-97D4-7D102878D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594518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51" name="Group 137">
            <a:extLst>
              <a:ext uri="{FF2B5EF4-FFF2-40B4-BE49-F238E27FC236}">
                <a16:creationId xmlns:a16="http://schemas.microsoft.com/office/drawing/2014/main" id="{3551F578-4DC0-4DAE-8848-731C946F9365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5943600"/>
            <a:ext cx="228600" cy="230188"/>
            <a:chOff x="23" y="47"/>
            <a:chExt cx="144" cy="145"/>
          </a:xfrm>
        </p:grpSpPr>
        <p:grpSp>
          <p:nvGrpSpPr>
            <p:cNvPr id="10351" name="Group 138">
              <a:extLst>
                <a:ext uri="{FF2B5EF4-FFF2-40B4-BE49-F238E27FC236}">
                  <a16:creationId xmlns:a16="http://schemas.microsoft.com/office/drawing/2014/main" id="{26C96C8C-F346-461A-BE8E-03064DD46C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55" name="Line 139">
                <a:extLst>
                  <a:ext uri="{FF2B5EF4-FFF2-40B4-BE49-F238E27FC236}">
                    <a16:creationId xmlns:a16="http://schemas.microsoft.com/office/drawing/2014/main" id="{8215EA9B-026B-4DDD-A229-B897A11825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6" name="Line 140">
                <a:extLst>
                  <a:ext uri="{FF2B5EF4-FFF2-40B4-BE49-F238E27FC236}">
                    <a16:creationId xmlns:a16="http://schemas.microsoft.com/office/drawing/2014/main" id="{C8DB76C0-BBA9-4956-9EFB-46C803CAC0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52" name="Group 141">
              <a:extLst>
                <a:ext uri="{FF2B5EF4-FFF2-40B4-BE49-F238E27FC236}">
                  <a16:creationId xmlns:a16="http://schemas.microsoft.com/office/drawing/2014/main" id="{EC774CD5-45C9-4CF3-B3B2-A6E7F7BAF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53" name="Line 142">
                <a:extLst>
                  <a:ext uri="{FF2B5EF4-FFF2-40B4-BE49-F238E27FC236}">
                    <a16:creationId xmlns:a16="http://schemas.microsoft.com/office/drawing/2014/main" id="{8EFD768C-B227-451C-9950-C27FBB7A67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4" name="Line 143">
                <a:extLst>
                  <a:ext uri="{FF2B5EF4-FFF2-40B4-BE49-F238E27FC236}">
                    <a16:creationId xmlns:a16="http://schemas.microsoft.com/office/drawing/2014/main" id="{1D3DA31B-B827-4306-A7CE-2900F0FEE3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2" name="Group 144">
            <a:extLst>
              <a:ext uri="{FF2B5EF4-FFF2-40B4-BE49-F238E27FC236}">
                <a16:creationId xmlns:a16="http://schemas.microsoft.com/office/drawing/2014/main" id="{16295527-903D-47B7-8C8A-EE203A7B0466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249988"/>
            <a:ext cx="228600" cy="230187"/>
            <a:chOff x="23" y="47"/>
            <a:chExt cx="144" cy="145"/>
          </a:xfrm>
        </p:grpSpPr>
        <p:grpSp>
          <p:nvGrpSpPr>
            <p:cNvPr id="10345" name="Group 145">
              <a:extLst>
                <a:ext uri="{FF2B5EF4-FFF2-40B4-BE49-F238E27FC236}">
                  <a16:creationId xmlns:a16="http://schemas.microsoft.com/office/drawing/2014/main" id="{5BB3A6A0-E1C2-46FF-B6FF-358FFF1EB5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9" name="Line 146">
                <a:extLst>
                  <a:ext uri="{FF2B5EF4-FFF2-40B4-BE49-F238E27FC236}">
                    <a16:creationId xmlns:a16="http://schemas.microsoft.com/office/drawing/2014/main" id="{32E80B69-6487-475A-9F95-753D14FD5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0" name="Line 147">
                <a:extLst>
                  <a:ext uri="{FF2B5EF4-FFF2-40B4-BE49-F238E27FC236}">
                    <a16:creationId xmlns:a16="http://schemas.microsoft.com/office/drawing/2014/main" id="{5C5AADF7-1402-44C7-8280-000EBDBA0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6" name="Group 148">
              <a:extLst>
                <a:ext uri="{FF2B5EF4-FFF2-40B4-BE49-F238E27FC236}">
                  <a16:creationId xmlns:a16="http://schemas.microsoft.com/office/drawing/2014/main" id="{3F482BD4-4E65-473F-A92C-99E63334E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7" name="Line 149">
                <a:extLst>
                  <a:ext uri="{FF2B5EF4-FFF2-40B4-BE49-F238E27FC236}">
                    <a16:creationId xmlns:a16="http://schemas.microsoft.com/office/drawing/2014/main" id="{DF577A2B-9FEF-4A98-9505-03A6838DAE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8" name="Line 150">
                <a:extLst>
                  <a:ext uri="{FF2B5EF4-FFF2-40B4-BE49-F238E27FC236}">
                    <a16:creationId xmlns:a16="http://schemas.microsoft.com/office/drawing/2014/main" id="{732D2D5F-2398-4D6A-BDC2-72207F500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3" name="Group 151">
            <a:extLst>
              <a:ext uri="{FF2B5EF4-FFF2-40B4-BE49-F238E27FC236}">
                <a16:creationId xmlns:a16="http://schemas.microsoft.com/office/drawing/2014/main" id="{08D55DC1-6FA9-429A-8535-98B9FEFB24C4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556375"/>
            <a:ext cx="228600" cy="230188"/>
            <a:chOff x="23" y="47"/>
            <a:chExt cx="144" cy="145"/>
          </a:xfrm>
        </p:grpSpPr>
        <p:grpSp>
          <p:nvGrpSpPr>
            <p:cNvPr id="10339" name="Group 152">
              <a:extLst>
                <a:ext uri="{FF2B5EF4-FFF2-40B4-BE49-F238E27FC236}">
                  <a16:creationId xmlns:a16="http://schemas.microsoft.com/office/drawing/2014/main" id="{E25BCF89-9096-41B0-8782-925254C04C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3" name="Line 153">
                <a:extLst>
                  <a:ext uri="{FF2B5EF4-FFF2-40B4-BE49-F238E27FC236}">
                    <a16:creationId xmlns:a16="http://schemas.microsoft.com/office/drawing/2014/main" id="{7BA32488-DE7A-4A5C-A181-6B87A9DFEE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4" name="Line 154">
                <a:extLst>
                  <a:ext uri="{FF2B5EF4-FFF2-40B4-BE49-F238E27FC236}">
                    <a16:creationId xmlns:a16="http://schemas.microsoft.com/office/drawing/2014/main" id="{67BDE8B7-FA17-4A5C-8A34-462D2AECDB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0" name="Group 155">
              <a:extLst>
                <a:ext uri="{FF2B5EF4-FFF2-40B4-BE49-F238E27FC236}">
                  <a16:creationId xmlns:a16="http://schemas.microsoft.com/office/drawing/2014/main" id="{3AA63D49-8FD8-4DE0-AEA4-046DBE7B0B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1" name="Line 156">
                <a:extLst>
                  <a:ext uri="{FF2B5EF4-FFF2-40B4-BE49-F238E27FC236}">
                    <a16:creationId xmlns:a16="http://schemas.microsoft.com/office/drawing/2014/main" id="{9AF2D6F9-6083-45CC-B735-1C17E3F3BF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2" name="Line 157">
                <a:extLst>
                  <a:ext uri="{FF2B5EF4-FFF2-40B4-BE49-F238E27FC236}">
                    <a16:creationId xmlns:a16="http://schemas.microsoft.com/office/drawing/2014/main" id="{096196A1-05F0-433E-A18D-E744136FEF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4" name="Group 158">
            <a:extLst>
              <a:ext uri="{FF2B5EF4-FFF2-40B4-BE49-F238E27FC236}">
                <a16:creationId xmlns:a16="http://schemas.microsoft.com/office/drawing/2014/main" id="{22922F9E-2040-4019-8C03-0804A3846921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6556375"/>
            <a:ext cx="228600" cy="230188"/>
            <a:chOff x="23" y="47"/>
            <a:chExt cx="144" cy="145"/>
          </a:xfrm>
        </p:grpSpPr>
        <p:grpSp>
          <p:nvGrpSpPr>
            <p:cNvPr id="10333" name="Group 159">
              <a:extLst>
                <a:ext uri="{FF2B5EF4-FFF2-40B4-BE49-F238E27FC236}">
                  <a16:creationId xmlns:a16="http://schemas.microsoft.com/office/drawing/2014/main" id="{6102FABF-6D72-4296-8141-78497A97B4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7" name="Line 160">
                <a:extLst>
                  <a:ext uri="{FF2B5EF4-FFF2-40B4-BE49-F238E27FC236}">
                    <a16:creationId xmlns:a16="http://schemas.microsoft.com/office/drawing/2014/main" id="{7A08E716-7219-4F98-8643-9CA2A867D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8" name="Line 161">
                <a:extLst>
                  <a:ext uri="{FF2B5EF4-FFF2-40B4-BE49-F238E27FC236}">
                    <a16:creationId xmlns:a16="http://schemas.microsoft.com/office/drawing/2014/main" id="{9EA3A6C7-A08C-4B10-A1B1-A0ADC6AC55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4" name="Group 162">
              <a:extLst>
                <a:ext uri="{FF2B5EF4-FFF2-40B4-BE49-F238E27FC236}">
                  <a16:creationId xmlns:a16="http://schemas.microsoft.com/office/drawing/2014/main" id="{4D9A09E0-CCF4-48F2-8F85-58457BA7FF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35" name="Line 163">
                <a:extLst>
                  <a:ext uri="{FF2B5EF4-FFF2-40B4-BE49-F238E27FC236}">
                    <a16:creationId xmlns:a16="http://schemas.microsoft.com/office/drawing/2014/main" id="{ABA08F7B-B3DF-43F0-B0E2-F2C6019EE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6" name="Line 164">
                <a:extLst>
                  <a:ext uri="{FF2B5EF4-FFF2-40B4-BE49-F238E27FC236}">
                    <a16:creationId xmlns:a16="http://schemas.microsoft.com/office/drawing/2014/main" id="{8EBDDCFC-B38F-4261-ABBE-585114A05F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0255" name="Rectangle 10">
            <a:extLst>
              <a:ext uri="{FF2B5EF4-FFF2-40B4-BE49-F238E27FC236}">
                <a16:creationId xmlns:a16="http://schemas.microsoft.com/office/drawing/2014/main" id="{DDE72F3B-3854-476D-9B87-98ABABE2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57150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E48872B8-59F0-4E68-B416-7F61368BB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463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7" name="Rectangle 16">
            <a:extLst>
              <a:ext uri="{FF2B5EF4-FFF2-40B4-BE49-F238E27FC236}">
                <a16:creationId xmlns:a16="http://schemas.microsoft.com/office/drawing/2014/main" id="{51DEF0B6-824B-462F-9A0B-FE1905EE7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3575" y="96043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8" name="Rectangle 17">
            <a:extLst>
              <a:ext uri="{FF2B5EF4-FFF2-40B4-BE49-F238E27FC236}">
                <a16:creationId xmlns:a16="http://schemas.microsoft.com/office/drawing/2014/main" id="{3237A741-8BEE-4DE8-BB31-B3C5BB73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65881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9" name="Rectangle 18">
            <a:extLst>
              <a:ext uri="{FF2B5EF4-FFF2-40B4-BE49-F238E27FC236}">
                <a16:creationId xmlns:a16="http://schemas.microsoft.com/office/drawing/2014/main" id="{766C2FA1-56E8-4CAA-8ED0-722B88F95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960438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0" name="Rectangle 20">
            <a:extLst>
              <a:ext uri="{FF2B5EF4-FFF2-40B4-BE49-F238E27FC236}">
                <a16:creationId xmlns:a16="http://schemas.microsoft.com/office/drawing/2014/main" id="{13759595-3B7C-468D-857A-507EC8E32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2063" y="65881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1" name="Rectangle 21">
            <a:extLst>
              <a:ext uri="{FF2B5EF4-FFF2-40B4-BE49-F238E27FC236}">
                <a16:creationId xmlns:a16="http://schemas.microsoft.com/office/drawing/2014/main" id="{50DC3D7D-0A51-408C-9FA0-1D74998A6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2" name="Rectangle 22">
            <a:extLst>
              <a:ext uri="{FF2B5EF4-FFF2-40B4-BE49-F238E27FC236}">
                <a16:creationId xmlns:a16="http://schemas.microsoft.com/office/drawing/2014/main" id="{572DDD35-7595-46E9-A23F-58C056B48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555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63" name="Group 38">
            <a:extLst>
              <a:ext uri="{FF2B5EF4-FFF2-40B4-BE49-F238E27FC236}">
                <a16:creationId xmlns:a16="http://schemas.microsoft.com/office/drawing/2014/main" id="{12611156-ED34-4783-8CB7-6957E2B716DA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53975"/>
            <a:ext cx="228600" cy="230188"/>
            <a:chOff x="23" y="47"/>
            <a:chExt cx="144" cy="145"/>
          </a:xfrm>
        </p:grpSpPr>
        <p:grpSp>
          <p:nvGrpSpPr>
            <p:cNvPr id="10327" name="Group 39">
              <a:extLst>
                <a:ext uri="{FF2B5EF4-FFF2-40B4-BE49-F238E27FC236}">
                  <a16:creationId xmlns:a16="http://schemas.microsoft.com/office/drawing/2014/main" id="{F0BF12A9-E3B0-488A-BC95-CD9D53F12D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1" name="Line 40">
                <a:extLst>
                  <a:ext uri="{FF2B5EF4-FFF2-40B4-BE49-F238E27FC236}">
                    <a16:creationId xmlns:a16="http://schemas.microsoft.com/office/drawing/2014/main" id="{EC1D482E-81A8-42F9-97EF-ED99E1D76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2" name="Line 41">
                <a:extLst>
                  <a:ext uri="{FF2B5EF4-FFF2-40B4-BE49-F238E27FC236}">
                    <a16:creationId xmlns:a16="http://schemas.microsoft.com/office/drawing/2014/main" id="{E81A3F97-2007-439F-9EE6-FB2E66015D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28" name="Group 42">
              <a:extLst>
                <a:ext uri="{FF2B5EF4-FFF2-40B4-BE49-F238E27FC236}">
                  <a16:creationId xmlns:a16="http://schemas.microsoft.com/office/drawing/2014/main" id="{6E3A9BB4-A496-42FA-94AA-4508B5C074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29" name="Line 43">
                <a:extLst>
                  <a:ext uri="{FF2B5EF4-FFF2-40B4-BE49-F238E27FC236}">
                    <a16:creationId xmlns:a16="http://schemas.microsoft.com/office/drawing/2014/main" id="{6E9BBEA8-AB65-4143-AB74-8AEDD0BB20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0" name="Line 44">
                <a:extLst>
                  <a:ext uri="{FF2B5EF4-FFF2-40B4-BE49-F238E27FC236}">
                    <a16:creationId xmlns:a16="http://schemas.microsoft.com/office/drawing/2014/main" id="{98B0BDD1-56D9-431E-95A8-BA846AD9C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4" name="Group 45">
            <a:extLst>
              <a:ext uri="{FF2B5EF4-FFF2-40B4-BE49-F238E27FC236}">
                <a16:creationId xmlns:a16="http://schemas.microsoft.com/office/drawing/2014/main" id="{DE0C5F43-44FF-4712-A42E-553C2EFD4FB5}"/>
              </a:ext>
            </a:extLst>
          </p:cNvPr>
          <p:cNvGrpSpPr>
            <a:grpSpLocks/>
          </p:cNvGrpSpPr>
          <p:nvPr/>
        </p:nvGrpSpPr>
        <p:grpSpPr bwMode="auto">
          <a:xfrm>
            <a:off x="8878888" y="1262063"/>
            <a:ext cx="230187" cy="230187"/>
            <a:chOff x="5210" y="3762"/>
            <a:chExt cx="145" cy="145"/>
          </a:xfrm>
        </p:grpSpPr>
        <p:sp>
          <p:nvSpPr>
            <p:cNvPr id="10319" name="Rectangle 46">
              <a:extLst>
                <a:ext uri="{FF2B5EF4-FFF2-40B4-BE49-F238E27FC236}">
                  <a16:creationId xmlns:a16="http://schemas.microsoft.com/office/drawing/2014/main" id="{7A5C5EA6-314C-44DD-AD9B-EFE86DE07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1" y="3763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10320" name="Group 47">
              <a:extLst>
                <a:ext uri="{FF2B5EF4-FFF2-40B4-BE49-F238E27FC236}">
                  <a16:creationId xmlns:a16="http://schemas.microsoft.com/office/drawing/2014/main" id="{C0D36401-D0B3-4CF8-93DD-7428659A2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10" y="3762"/>
              <a:ext cx="144" cy="145"/>
              <a:chOff x="23" y="47"/>
              <a:chExt cx="144" cy="145"/>
            </a:xfrm>
          </p:grpSpPr>
          <p:grpSp>
            <p:nvGrpSpPr>
              <p:cNvPr id="10321" name="Group 48">
                <a:extLst>
                  <a:ext uri="{FF2B5EF4-FFF2-40B4-BE49-F238E27FC236}">
                    <a16:creationId xmlns:a16="http://schemas.microsoft.com/office/drawing/2014/main" id="{AA39E010-BEF2-4188-A5FB-9A30EC1534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10325" name="Line 49">
                  <a:extLst>
                    <a:ext uri="{FF2B5EF4-FFF2-40B4-BE49-F238E27FC236}">
                      <a16:creationId xmlns:a16="http://schemas.microsoft.com/office/drawing/2014/main" id="{D314D36E-5D6A-4BD5-92AD-0EAB66644C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6" name="Line 50">
                  <a:extLst>
                    <a:ext uri="{FF2B5EF4-FFF2-40B4-BE49-F238E27FC236}">
                      <a16:creationId xmlns:a16="http://schemas.microsoft.com/office/drawing/2014/main" id="{C56DED4B-1AA9-467B-8141-EC1958FBBA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322" name="Group 51">
                <a:extLst>
                  <a:ext uri="{FF2B5EF4-FFF2-40B4-BE49-F238E27FC236}">
                    <a16:creationId xmlns:a16="http://schemas.microsoft.com/office/drawing/2014/main" id="{FF571772-2795-49DA-A9DA-756D7BB96B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10323" name="Line 52">
                  <a:extLst>
                    <a:ext uri="{FF2B5EF4-FFF2-40B4-BE49-F238E27FC236}">
                      <a16:creationId xmlns:a16="http://schemas.microsoft.com/office/drawing/2014/main" id="{2518110B-16F9-40CB-A196-F093DD901E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4" name="Line 53">
                  <a:extLst>
                    <a:ext uri="{FF2B5EF4-FFF2-40B4-BE49-F238E27FC236}">
                      <a16:creationId xmlns:a16="http://schemas.microsoft.com/office/drawing/2014/main" id="{92DDA2AA-D204-4F46-9E05-64AED8C2E4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265" name="Group 54">
            <a:extLst>
              <a:ext uri="{FF2B5EF4-FFF2-40B4-BE49-F238E27FC236}">
                <a16:creationId xmlns:a16="http://schemas.microsoft.com/office/drawing/2014/main" id="{9C8EE1EE-BBE4-4755-BA8F-37B256C37A16}"/>
              </a:ext>
            </a:extLst>
          </p:cNvPr>
          <p:cNvGrpSpPr>
            <a:grpSpLocks/>
          </p:cNvGrpSpPr>
          <p:nvPr/>
        </p:nvGrpSpPr>
        <p:grpSpPr bwMode="auto">
          <a:xfrm>
            <a:off x="8875713" y="658813"/>
            <a:ext cx="228600" cy="230187"/>
            <a:chOff x="23" y="47"/>
            <a:chExt cx="144" cy="145"/>
          </a:xfrm>
        </p:grpSpPr>
        <p:grpSp>
          <p:nvGrpSpPr>
            <p:cNvPr id="10313" name="Group 55">
              <a:extLst>
                <a:ext uri="{FF2B5EF4-FFF2-40B4-BE49-F238E27FC236}">
                  <a16:creationId xmlns:a16="http://schemas.microsoft.com/office/drawing/2014/main" id="{4627E139-3745-4157-B566-84DF6AC20D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7" name="Line 56">
                <a:extLst>
                  <a:ext uri="{FF2B5EF4-FFF2-40B4-BE49-F238E27FC236}">
                    <a16:creationId xmlns:a16="http://schemas.microsoft.com/office/drawing/2014/main" id="{6FEC3513-A8D3-487A-86B4-BD8664B5E4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8" name="Line 57">
                <a:extLst>
                  <a:ext uri="{FF2B5EF4-FFF2-40B4-BE49-F238E27FC236}">
                    <a16:creationId xmlns:a16="http://schemas.microsoft.com/office/drawing/2014/main" id="{3B2D5FBE-CDA7-4D78-9AD6-98EC5410A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14" name="Group 58">
              <a:extLst>
                <a:ext uri="{FF2B5EF4-FFF2-40B4-BE49-F238E27FC236}">
                  <a16:creationId xmlns:a16="http://schemas.microsoft.com/office/drawing/2014/main" id="{ED159574-D9AC-4719-9B6D-A4F2396AEB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15" name="Line 59">
                <a:extLst>
                  <a:ext uri="{FF2B5EF4-FFF2-40B4-BE49-F238E27FC236}">
                    <a16:creationId xmlns:a16="http://schemas.microsoft.com/office/drawing/2014/main" id="{A49132BE-44B2-45AE-AB3C-80C2D47C88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6" name="Line 60">
                <a:extLst>
                  <a:ext uri="{FF2B5EF4-FFF2-40B4-BE49-F238E27FC236}">
                    <a16:creationId xmlns:a16="http://schemas.microsoft.com/office/drawing/2014/main" id="{73837DA1-01A4-4B96-B297-A93D976528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6" name="Group 82">
            <a:extLst>
              <a:ext uri="{FF2B5EF4-FFF2-40B4-BE49-F238E27FC236}">
                <a16:creationId xmlns:a16="http://schemas.microsoft.com/office/drawing/2014/main" id="{C257F0C9-CA54-4218-85BF-02423F87865A}"/>
              </a:ext>
            </a:extLst>
          </p:cNvPr>
          <p:cNvGrpSpPr>
            <a:grpSpLocks/>
          </p:cNvGrpSpPr>
          <p:nvPr/>
        </p:nvGrpSpPr>
        <p:grpSpPr bwMode="auto">
          <a:xfrm>
            <a:off x="8577263" y="658813"/>
            <a:ext cx="228600" cy="230187"/>
            <a:chOff x="23" y="47"/>
            <a:chExt cx="144" cy="145"/>
          </a:xfrm>
        </p:grpSpPr>
        <p:grpSp>
          <p:nvGrpSpPr>
            <p:cNvPr id="10307" name="Group 83">
              <a:extLst>
                <a:ext uri="{FF2B5EF4-FFF2-40B4-BE49-F238E27FC236}">
                  <a16:creationId xmlns:a16="http://schemas.microsoft.com/office/drawing/2014/main" id="{AB5F873D-31B3-400D-8FF4-6305B58D9B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1" name="Line 84">
                <a:extLst>
                  <a:ext uri="{FF2B5EF4-FFF2-40B4-BE49-F238E27FC236}">
                    <a16:creationId xmlns:a16="http://schemas.microsoft.com/office/drawing/2014/main" id="{A76AD284-8471-4C42-9E40-CDA09B028C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2" name="Line 85">
                <a:extLst>
                  <a:ext uri="{FF2B5EF4-FFF2-40B4-BE49-F238E27FC236}">
                    <a16:creationId xmlns:a16="http://schemas.microsoft.com/office/drawing/2014/main" id="{6853D78F-59FB-4912-9FDF-435390B60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8" name="Group 86">
              <a:extLst>
                <a:ext uri="{FF2B5EF4-FFF2-40B4-BE49-F238E27FC236}">
                  <a16:creationId xmlns:a16="http://schemas.microsoft.com/office/drawing/2014/main" id="{9382D9F2-7175-4B9A-A6E1-FA359865B6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9" name="Line 87">
                <a:extLst>
                  <a:ext uri="{FF2B5EF4-FFF2-40B4-BE49-F238E27FC236}">
                    <a16:creationId xmlns:a16="http://schemas.microsoft.com/office/drawing/2014/main" id="{5F871C26-355A-4B3D-AF7B-F5D6A0B92B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0" name="Line 88">
                <a:extLst>
                  <a:ext uri="{FF2B5EF4-FFF2-40B4-BE49-F238E27FC236}">
                    <a16:creationId xmlns:a16="http://schemas.microsoft.com/office/drawing/2014/main" id="{F2A60028-E06C-4D8F-AFEB-5331C10826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7" name="Group 89">
            <a:extLst>
              <a:ext uri="{FF2B5EF4-FFF2-40B4-BE49-F238E27FC236}">
                <a16:creationId xmlns:a16="http://schemas.microsoft.com/office/drawing/2014/main" id="{22F1F250-ECE9-4955-8EA0-E7617EC2A4E1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968375"/>
            <a:ext cx="228600" cy="230188"/>
            <a:chOff x="23" y="47"/>
            <a:chExt cx="144" cy="145"/>
          </a:xfrm>
        </p:grpSpPr>
        <p:grpSp>
          <p:nvGrpSpPr>
            <p:cNvPr id="10301" name="Group 90">
              <a:extLst>
                <a:ext uri="{FF2B5EF4-FFF2-40B4-BE49-F238E27FC236}">
                  <a16:creationId xmlns:a16="http://schemas.microsoft.com/office/drawing/2014/main" id="{79996D56-90F0-458F-A134-5CF8A1974B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05" name="Line 91">
                <a:extLst>
                  <a:ext uri="{FF2B5EF4-FFF2-40B4-BE49-F238E27FC236}">
                    <a16:creationId xmlns:a16="http://schemas.microsoft.com/office/drawing/2014/main" id="{FBCC2FC1-C089-4177-975C-C7E3651C8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6" name="Line 92">
                <a:extLst>
                  <a:ext uri="{FF2B5EF4-FFF2-40B4-BE49-F238E27FC236}">
                    <a16:creationId xmlns:a16="http://schemas.microsoft.com/office/drawing/2014/main" id="{29F6C9D8-4A4C-46F5-B41D-A013186CA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2" name="Group 93">
              <a:extLst>
                <a:ext uri="{FF2B5EF4-FFF2-40B4-BE49-F238E27FC236}">
                  <a16:creationId xmlns:a16="http://schemas.microsoft.com/office/drawing/2014/main" id="{1841CD40-8EB0-434A-BFD4-81F6B929A3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3" name="Line 94">
                <a:extLst>
                  <a:ext uri="{FF2B5EF4-FFF2-40B4-BE49-F238E27FC236}">
                    <a16:creationId xmlns:a16="http://schemas.microsoft.com/office/drawing/2014/main" id="{85257EA0-BE21-4652-A4D7-73F4A59F45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4" name="Line 95">
                <a:extLst>
                  <a:ext uri="{FF2B5EF4-FFF2-40B4-BE49-F238E27FC236}">
                    <a16:creationId xmlns:a16="http://schemas.microsoft.com/office/drawing/2014/main" id="{DC54E243-F413-43AD-97E3-B63EF484A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8" name="Group 96">
            <a:extLst>
              <a:ext uri="{FF2B5EF4-FFF2-40B4-BE49-F238E27FC236}">
                <a16:creationId xmlns:a16="http://schemas.microsoft.com/office/drawing/2014/main" id="{1216B5F1-D28D-46C2-99CD-0EC0C81DCADA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358775"/>
            <a:ext cx="228600" cy="230188"/>
            <a:chOff x="23" y="47"/>
            <a:chExt cx="144" cy="145"/>
          </a:xfrm>
        </p:grpSpPr>
        <p:grpSp>
          <p:nvGrpSpPr>
            <p:cNvPr id="10295" name="Group 97">
              <a:extLst>
                <a:ext uri="{FF2B5EF4-FFF2-40B4-BE49-F238E27FC236}">
                  <a16:creationId xmlns:a16="http://schemas.microsoft.com/office/drawing/2014/main" id="{874DD419-92B5-48A9-8E86-67231C68A5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9" name="Line 98">
                <a:extLst>
                  <a:ext uri="{FF2B5EF4-FFF2-40B4-BE49-F238E27FC236}">
                    <a16:creationId xmlns:a16="http://schemas.microsoft.com/office/drawing/2014/main" id="{5A05713F-1E51-4B0C-AF3C-5807B1BDD8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0" name="Line 99">
                <a:extLst>
                  <a:ext uri="{FF2B5EF4-FFF2-40B4-BE49-F238E27FC236}">
                    <a16:creationId xmlns:a16="http://schemas.microsoft.com/office/drawing/2014/main" id="{C9317154-A43F-4C91-B6A4-28FBE87AD3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6" name="Group 100">
              <a:extLst>
                <a:ext uri="{FF2B5EF4-FFF2-40B4-BE49-F238E27FC236}">
                  <a16:creationId xmlns:a16="http://schemas.microsoft.com/office/drawing/2014/main" id="{503BFB0D-DEDD-42AD-8803-41F30078C1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7" name="Line 101">
                <a:extLst>
                  <a:ext uri="{FF2B5EF4-FFF2-40B4-BE49-F238E27FC236}">
                    <a16:creationId xmlns:a16="http://schemas.microsoft.com/office/drawing/2014/main" id="{ED697846-9062-4B6E-A01B-FA5A0722E4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8" name="Line 102">
                <a:extLst>
                  <a:ext uri="{FF2B5EF4-FFF2-40B4-BE49-F238E27FC236}">
                    <a16:creationId xmlns:a16="http://schemas.microsoft.com/office/drawing/2014/main" id="{76EB9D91-7D66-40F1-93FE-75022EF97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9" name="Group 103">
            <a:extLst>
              <a:ext uri="{FF2B5EF4-FFF2-40B4-BE49-F238E27FC236}">
                <a16:creationId xmlns:a16="http://schemas.microsoft.com/office/drawing/2014/main" id="{EABD7033-5BA9-4A37-837C-F7B246A1A5E5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53975"/>
            <a:ext cx="228600" cy="230188"/>
            <a:chOff x="23" y="47"/>
            <a:chExt cx="144" cy="145"/>
          </a:xfrm>
        </p:grpSpPr>
        <p:grpSp>
          <p:nvGrpSpPr>
            <p:cNvPr id="10289" name="Group 104">
              <a:extLst>
                <a:ext uri="{FF2B5EF4-FFF2-40B4-BE49-F238E27FC236}">
                  <a16:creationId xmlns:a16="http://schemas.microsoft.com/office/drawing/2014/main" id="{B37BAD3C-6688-4BC9-9A1D-9AF20FC4B5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3" name="Line 105">
                <a:extLst>
                  <a:ext uri="{FF2B5EF4-FFF2-40B4-BE49-F238E27FC236}">
                    <a16:creationId xmlns:a16="http://schemas.microsoft.com/office/drawing/2014/main" id="{04A3B15A-1A47-471F-8228-103ECB87E9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4" name="Line 106">
                <a:extLst>
                  <a:ext uri="{FF2B5EF4-FFF2-40B4-BE49-F238E27FC236}">
                    <a16:creationId xmlns:a16="http://schemas.microsoft.com/office/drawing/2014/main" id="{E641D39D-3E2B-4DC2-906E-B051E8CB49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0" name="Group 107">
              <a:extLst>
                <a:ext uri="{FF2B5EF4-FFF2-40B4-BE49-F238E27FC236}">
                  <a16:creationId xmlns:a16="http://schemas.microsoft.com/office/drawing/2014/main" id="{9BF89D5F-F0C5-49A7-AA22-527D11610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1" name="Line 108">
                <a:extLst>
                  <a:ext uri="{FF2B5EF4-FFF2-40B4-BE49-F238E27FC236}">
                    <a16:creationId xmlns:a16="http://schemas.microsoft.com/office/drawing/2014/main" id="{11490558-E767-4A1C-9069-4F170212A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2" name="Line 109">
                <a:extLst>
                  <a:ext uri="{FF2B5EF4-FFF2-40B4-BE49-F238E27FC236}">
                    <a16:creationId xmlns:a16="http://schemas.microsoft.com/office/drawing/2014/main" id="{4335F4C3-B3A8-47D7-BF4D-CEEE9E9811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0" name="Group 110">
            <a:extLst>
              <a:ext uri="{FF2B5EF4-FFF2-40B4-BE49-F238E27FC236}">
                <a16:creationId xmlns:a16="http://schemas.microsoft.com/office/drawing/2014/main" id="{19C5E56F-EACC-4CC3-B67B-25052815B07B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358775"/>
            <a:ext cx="228600" cy="230188"/>
            <a:chOff x="23" y="47"/>
            <a:chExt cx="144" cy="145"/>
          </a:xfrm>
        </p:grpSpPr>
        <p:grpSp>
          <p:nvGrpSpPr>
            <p:cNvPr id="10283" name="Group 111">
              <a:extLst>
                <a:ext uri="{FF2B5EF4-FFF2-40B4-BE49-F238E27FC236}">
                  <a16:creationId xmlns:a16="http://schemas.microsoft.com/office/drawing/2014/main" id="{B9379919-0AB3-43E0-BAB2-4ADBC27B6B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7" name="Line 112">
                <a:extLst>
                  <a:ext uri="{FF2B5EF4-FFF2-40B4-BE49-F238E27FC236}">
                    <a16:creationId xmlns:a16="http://schemas.microsoft.com/office/drawing/2014/main" id="{4B2F94D8-D5CE-4D56-91C5-7EB87D5ED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8" name="Line 113">
                <a:extLst>
                  <a:ext uri="{FF2B5EF4-FFF2-40B4-BE49-F238E27FC236}">
                    <a16:creationId xmlns:a16="http://schemas.microsoft.com/office/drawing/2014/main" id="{33665918-5B9C-4843-AC3E-380D277DC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84" name="Group 114">
              <a:extLst>
                <a:ext uri="{FF2B5EF4-FFF2-40B4-BE49-F238E27FC236}">
                  <a16:creationId xmlns:a16="http://schemas.microsoft.com/office/drawing/2014/main" id="{9EAC315A-1CE5-4362-BB96-7BF2E6AC8D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85" name="Line 115">
                <a:extLst>
                  <a:ext uri="{FF2B5EF4-FFF2-40B4-BE49-F238E27FC236}">
                    <a16:creationId xmlns:a16="http://schemas.microsoft.com/office/drawing/2014/main" id="{6006354C-B473-4A93-B2FA-6898A3FB2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6" name="Line 116">
                <a:extLst>
                  <a:ext uri="{FF2B5EF4-FFF2-40B4-BE49-F238E27FC236}">
                    <a16:creationId xmlns:a16="http://schemas.microsoft.com/office/drawing/2014/main" id="{3C66864C-54C7-4784-99D7-570114A7C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1" name="Group 165">
            <a:extLst>
              <a:ext uri="{FF2B5EF4-FFF2-40B4-BE49-F238E27FC236}">
                <a16:creationId xmlns:a16="http://schemas.microsoft.com/office/drawing/2014/main" id="{26057243-A878-44EB-90CA-2D46018B0741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968375"/>
            <a:ext cx="228600" cy="230188"/>
            <a:chOff x="23" y="47"/>
            <a:chExt cx="144" cy="145"/>
          </a:xfrm>
        </p:grpSpPr>
        <p:grpSp>
          <p:nvGrpSpPr>
            <p:cNvPr id="10277" name="Group 166">
              <a:extLst>
                <a:ext uri="{FF2B5EF4-FFF2-40B4-BE49-F238E27FC236}">
                  <a16:creationId xmlns:a16="http://schemas.microsoft.com/office/drawing/2014/main" id="{72B12971-3142-486C-A265-E4239DF509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1" name="Line 167">
                <a:extLst>
                  <a:ext uri="{FF2B5EF4-FFF2-40B4-BE49-F238E27FC236}">
                    <a16:creationId xmlns:a16="http://schemas.microsoft.com/office/drawing/2014/main" id="{F2D3DA4D-B37D-4DDF-BEC3-D2EC940B92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2" name="Line 168">
                <a:extLst>
                  <a:ext uri="{FF2B5EF4-FFF2-40B4-BE49-F238E27FC236}">
                    <a16:creationId xmlns:a16="http://schemas.microsoft.com/office/drawing/2014/main" id="{9FF57983-6FD6-42F1-A7C7-86FE3D821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78" name="Group 169">
              <a:extLst>
                <a:ext uri="{FF2B5EF4-FFF2-40B4-BE49-F238E27FC236}">
                  <a16:creationId xmlns:a16="http://schemas.microsoft.com/office/drawing/2014/main" id="{A229A536-0B87-4A52-9D8D-9BC259DCDD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79" name="Line 170">
                <a:extLst>
                  <a:ext uri="{FF2B5EF4-FFF2-40B4-BE49-F238E27FC236}">
                    <a16:creationId xmlns:a16="http://schemas.microsoft.com/office/drawing/2014/main" id="{CD6DA593-0BCF-42B0-8156-20FCC62248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0" name="Line 171">
                <a:extLst>
                  <a:ext uri="{FF2B5EF4-FFF2-40B4-BE49-F238E27FC236}">
                    <a16:creationId xmlns:a16="http://schemas.microsoft.com/office/drawing/2014/main" id="{06EFE383-F946-4EB6-BE4F-9B933614A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FD205-DC32-4798-914F-37603E470E5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258505" y="6546850"/>
            <a:ext cx="1539156" cy="311150"/>
          </a:xfrm>
        </p:spPr>
        <p:txBody>
          <a:bodyPr/>
          <a:lstStyle/>
          <a:p>
            <a:pPr algn="r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29, 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5A17A2-13F3-4046-97E4-A5734B92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66800" y="6546850"/>
            <a:ext cx="6095939" cy="311150"/>
          </a:xfrm>
        </p:spPr>
        <p:txBody>
          <a:bodyPr/>
          <a:lstStyle/>
          <a:p>
            <a:pPr algn="l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Rebecca Moore    ■    Schrödinger's Cat    ■    PHYS 5382: Quantum Mechanics    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8E065-EA3C-4908-8E51-55A14164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9763" y="6477000"/>
            <a:ext cx="731837" cy="339725"/>
          </a:xfrm>
        </p:spPr>
        <p:txBody>
          <a:bodyPr/>
          <a:lstStyle/>
          <a:p>
            <a:pPr algn="ctr">
              <a:defRPr/>
            </a:pPr>
            <a:fld id="{3BF1B0BB-4DC5-4E2D-9680-71A2CA33561F}" type="slidenum">
              <a:rPr lang="en-US" altLang="en-US" b="1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pPr algn="ctr">
                <a:defRPr/>
              </a:pPr>
              <a:t>12</a:t>
            </a:fld>
            <a:endParaRPr lang="en-US" altLang="en-US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75" name="Picture 2" descr="https://www.smu.edu/~/media/Site/DevelopmentExternalAffairs/PublicAffairs/Logos/smu/SMULogoRrgb">
            <a:extLst>
              <a:ext uri="{FF2B5EF4-FFF2-40B4-BE49-F238E27FC236}">
                <a16:creationId xmlns:a16="http://schemas.microsoft.com/office/drawing/2014/main" id="{D914A089-84C5-485E-B910-A70530238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00013"/>
            <a:ext cx="520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" name="Rectangle 4">
            <a:extLst>
              <a:ext uri="{FF2B5EF4-FFF2-40B4-BE49-F238E27FC236}">
                <a16:creationId xmlns:a16="http://schemas.microsoft.com/office/drawing/2014/main" id="{214E774D-4D46-4A3E-8524-CA8BDD8BE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4163"/>
            <a:ext cx="7212013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u="none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Sources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64389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67AF2797-F275-4A92-BC46-9E669E8C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6613" y="1274763"/>
            <a:ext cx="6859587" cy="5197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measurement, quantum mechanics is actually pretty simple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Wave function evolves by Schrödinger’s equation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Trying to understand the causes and reactions is what creates the complexity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Measurement causes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Indeterminacy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Nonlocality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Collapse of wave function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Conceptual difficulties</a:t>
            </a:r>
          </a:p>
          <a:p>
            <a:pPr lvl="0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what is a measurement? 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3" name="Rectangle 5">
            <a:extLst>
              <a:ext uri="{FF2B5EF4-FFF2-40B4-BE49-F238E27FC236}">
                <a16:creationId xmlns:a16="http://schemas.microsoft.com/office/drawing/2014/main" id="{F22978D2-AAE9-4253-BC7A-E954C38D884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257800" y="2971800"/>
            <a:ext cx="6858000" cy="914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4" name="Line 6">
            <a:extLst>
              <a:ext uri="{FF2B5EF4-FFF2-40B4-BE49-F238E27FC236}">
                <a16:creationId xmlns:a16="http://schemas.microsoft.com/office/drawing/2014/main" id="{949A3B15-8877-4BC2-BB9E-3201F12B82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9438" y="-4763"/>
            <a:ext cx="0" cy="6867526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Rectangle 7">
            <a:extLst>
              <a:ext uri="{FF2B5EF4-FFF2-40B4-BE49-F238E27FC236}">
                <a16:creationId xmlns:a16="http://schemas.microsoft.com/office/drawing/2014/main" id="{4D106560-F74F-4A69-B6BD-CE175C3C073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086100" y="3086100"/>
            <a:ext cx="6858000" cy="6858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6" name="Line 8">
            <a:extLst>
              <a:ext uri="{FF2B5EF4-FFF2-40B4-BE49-F238E27FC236}">
                <a16:creationId xmlns:a16="http://schemas.microsoft.com/office/drawing/2014/main" id="{80D95B1B-5A84-4C89-B998-CDCF34DCE3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0"/>
            <a:ext cx="0" cy="6858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133">
            <a:extLst>
              <a:ext uri="{FF2B5EF4-FFF2-40B4-BE49-F238E27FC236}">
                <a16:creationId xmlns:a16="http://schemas.microsoft.com/office/drawing/2014/main" id="{2CE25E5E-28AB-40DC-BFEF-AC4059269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2515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8" name="Rectangle 134">
            <a:extLst>
              <a:ext uri="{FF2B5EF4-FFF2-40B4-BE49-F238E27FC236}">
                <a16:creationId xmlns:a16="http://schemas.microsoft.com/office/drawing/2014/main" id="{959E60B4-008C-4B03-AE8F-E98C57D49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9" name="Rectangle 135">
            <a:extLst>
              <a:ext uri="{FF2B5EF4-FFF2-40B4-BE49-F238E27FC236}">
                <a16:creationId xmlns:a16="http://schemas.microsoft.com/office/drawing/2014/main" id="{30714844-110B-4169-9442-5CC791535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0" name="Rectangle 136">
            <a:extLst>
              <a:ext uri="{FF2B5EF4-FFF2-40B4-BE49-F238E27FC236}">
                <a16:creationId xmlns:a16="http://schemas.microsoft.com/office/drawing/2014/main" id="{824BF1A2-273C-43DF-97D4-7D102878D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594518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51" name="Group 137">
            <a:extLst>
              <a:ext uri="{FF2B5EF4-FFF2-40B4-BE49-F238E27FC236}">
                <a16:creationId xmlns:a16="http://schemas.microsoft.com/office/drawing/2014/main" id="{3551F578-4DC0-4DAE-8848-731C946F9365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5943600"/>
            <a:ext cx="228600" cy="230188"/>
            <a:chOff x="23" y="47"/>
            <a:chExt cx="144" cy="145"/>
          </a:xfrm>
        </p:grpSpPr>
        <p:grpSp>
          <p:nvGrpSpPr>
            <p:cNvPr id="10351" name="Group 138">
              <a:extLst>
                <a:ext uri="{FF2B5EF4-FFF2-40B4-BE49-F238E27FC236}">
                  <a16:creationId xmlns:a16="http://schemas.microsoft.com/office/drawing/2014/main" id="{26C96C8C-F346-461A-BE8E-03064DD46C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55" name="Line 139">
                <a:extLst>
                  <a:ext uri="{FF2B5EF4-FFF2-40B4-BE49-F238E27FC236}">
                    <a16:creationId xmlns:a16="http://schemas.microsoft.com/office/drawing/2014/main" id="{8215EA9B-026B-4DDD-A229-B897A11825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6" name="Line 140">
                <a:extLst>
                  <a:ext uri="{FF2B5EF4-FFF2-40B4-BE49-F238E27FC236}">
                    <a16:creationId xmlns:a16="http://schemas.microsoft.com/office/drawing/2014/main" id="{C8DB76C0-BBA9-4956-9EFB-46C803CAC0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52" name="Group 141">
              <a:extLst>
                <a:ext uri="{FF2B5EF4-FFF2-40B4-BE49-F238E27FC236}">
                  <a16:creationId xmlns:a16="http://schemas.microsoft.com/office/drawing/2014/main" id="{EC774CD5-45C9-4CF3-B3B2-A6E7F7BAF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53" name="Line 142">
                <a:extLst>
                  <a:ext uri="{FF2B5EF4-FFF2-40B4-BE49-F238E27FC236}">
                    <a16:creationId xmlns:a16="http://schemas.microsoft.com/office/drawing/2014/main" id="{8EFD768C-B227-451C-9950-C27FBB7A67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4" name="Line 143">
                <a:extLst>
                  <a:ext uri="{FF2B5EF4-FFF2-40B4-BE49-F238E27FC236}">
                    <a16:creationId xmlns:a16="http://schemas.microsoft.com/office/drawing/2014/main" id="{1D3DA31B-B827-4306-A7CE-2900F0FEE3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2" name="Group 144">
            <a:extLst>
              <a:ext uri="{FF2B5EF4-FFF2-40B4-BE49-F238E27FC236}">
                <a16:creationId xmlns:a16="http://schemas.microsoft.com/office/drawing/2014/main" id="{16295527-903D-47B7-8C8A-EE203A7B0466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249988"/>
            <a:ext cx="228600" cy="230187"/>
            <a:chOff x="23" y="47"/>
            <a:chExt cx="144" cy="145"/>
          </a:xfrm>
        </p:grpSpPr>
        <p:grpSp>
          <p:nvGrpSpPr>
            <p:cNvPr id="10345" name="Group 145">
              <a:extLst>
                <a:ext uri="{FF2B5EF4-FFF2-40B4-BE49-F238E27FC236}">
                  <a16:creationId xmlns:a16="http://schemas.microsoft.com/office/drawing/2014/main" id="{5BB3A6A0-E1C2-46FF-B6FF-358FFF1EB5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9" name="Line 146">
                <a:extLst>
                  <a:ext uri="{FF2B5EF4-FFF2-40B4-BE49-F238E27FC236}">
                    <a16:creationId xmlns:a16="http://schemas.microsoft.com/office/drawing/2014/main" id="{32E80B69-6487-475A-9F95-753D14FD5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0" name="Line 147">
                <a:extLst>
                  <a:ext uri="{FF2B5EF4-FFF2-40B4-BE49-F238E27FC236}">
                    <a16:creationId xmlns:a16="http://schemas.microsoft.com/office/drawing/2014/main" id="{5C5AADF7-1402-44C7-8280-000EBDBA0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6" name="Group 148">
              <a:extLst>
                <a:ext uri="{FF2B5EF4-FFF2-40B4-BE49-F238E27FC236}">
                  <a16:creationId xmlns:a16="http://schemas.microsoft.com/office/drawing/2014/main" id="{3F482BD4-4E65-473F-A92C-99E63334E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7" name="Line 149">
                <a:extLst>
                  <a:ext uri="{FF2B5EF4-FFF2-40B4-BE49-F238E27FC236}">
                    <a16:creationId xmlns:a16="http://schemas.microsoft.com/office/drawing/2014/main" id="{DF577A2B-9FEF-4A98-9505-03A6838DAE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8" name="Line 150">
                <a:extLst>
                  <a:ext uri="{FF2B5EF4-FFF2-40B4-BE49-F238E27FC236}">
                    <a16:creationId xmlns:a16="http://schemas.microsoft.com/office/drawing/2014/main" id="{732D2D5F-2398-4D6A-BDC2-72207F500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3" name="Group 151">
            <a:extLst>
              <a:ext uri="{FF2B5EF4-FFF2-40B4-BE49-F238E27FC236}">
                <a16:creationId xmlns:a16="http://schemas.microsoft.com/office/drawing/2014/main" id="{08D55DC1-6FA9-429A-8535-98B9FEFB24C4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556375"/>
            <a:ext cx="228600" cy="230188"/>
            <a:chOff x="23" y="47"/>
            <a:chExt cx="144" cy="145"/>
          </a:xfrm>
        </p:grpSpPr>
        <p:grpSp>
          <p:nvGrpSpPr>
            <p:cNvPr id="10339" name="Group 152">
              <a:extLst>
                <a:ext uri="{FF2B5EF4-FFF2-40B4-BE49-F238E27FC236}">
                  <a16:creationId xmlns:a16="http://schemas.microsoft.com/office/drawing/2014/main" id="{E25BCF89-9096-41B0-8782-925254C04C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3" name="Line 153">
                <a:extLst>
                  <a:ext uri="{FF2B5EF4-FFF2-40B4-BE49-F238E27FC236}">
                    <a16:creationId xmlns:a16="http://schemas.microsoft.com/office/drawing/2014/main" id="{7BA32488-DE7A-4A5C-A181-6B87A9DFEE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4" name="Line 154">
                <a:extLst>
                  <a:ext uri="{FF2B5EF4-FFF2-40B4-BE49-F238E27FC236}">
                    <a16:creationId xmlns:a16="http://schemas.microsoft.com/office/drawing/2014/main" id="{67BDE8B7-FA17-4A5C-8A34-462D2AECDB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0" name="Group 155">
              <a:extLst>
                <a:ext uri="{FF2B5EF4-FFF2-40B4-BE49-F238E27FC236}">
                  <a16:creationId xmlns:a16="http://schemas.microsoft.com/office/drawing/2014/main" id="{3AA63D49-8FD8-4DE0-AEA4-046DBE7B0B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1" name="Line 156">
                <a:extLst>
                  <a:ext uri="{FF2B5EF4-FFF2-40B4-BE49-F238E27FC236}">
                    <a16:creationId xmlns:a16="http://schemas.microsoft.com/office/drawing/2014/main" id="{9AF2D6F9-6083-45CC-B735-1C17E3F3BF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2" name="Line 157">
                <a:extLst>
                  <a:ext uri="{FF2B5EF4-FFF2-40B4-BE49-F238E27FC236}">
                    <a16:creationId xmlns:a16="http://schemas.microsoft.com/office/drawing/2014/main" id="{096196A1-05F0-433E-A18D-E744136FEF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4" name="Group 158">
            <a:extLst>
              <a:ext uri="{FF2B5EF4-FFF2-40B4-BE49-F238E27FC236}">
                <a16:creationId xmlns:a16="http://schemas.microsoft.com/office/drawing/2014/main" id="{22922F9E-2040-4019-8C03-0804A3846921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6556375"/>
            <a:ext cx="228600" cy="230188"/>
            <a:chOff x="23" y="47"/>
            <a:chExt cx="144" cy="145"/>
          </a:xfrm>
        </p:grpSpPr>
        <p:grpSp>
          <p:nvGrpSpPr>
            <p:cNvPr id="10333" name="Group 159">
              <a:extLst>
                <a:ext uri="{FF2B5EF4-FFF2-40B4-BE49-F238E27FC236}">
                  <a16:creationId xmlns:a16="http://schemas.microsoft.com/office/drawing/2014/main" id="{6102FABF-6D72-4296-8141-78497A97B4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7" name="Line 160">
                <a:extLst>
                  <a:ext uri="{FF2B5EF4-FFF2-40B4-BE49-F238E27FC236}">
                    <a16:creationId xmlns:a16="http://schemas.microsoft.com/office/drawing/2014/main" id="{7A08E716-7219-4F98-8643-9CA2A867D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8" name="Line 161">
                <a:extLst>
                  <a:ext uri="{FF2B5EF4-FFF2-40B4-BE49-F238E27FC236}">
                    <a16:creationId xmlns:a16="http://schemas.microsoft.com/office/drawing/2014/main" id="{9EA3A6C7-A08C-4B10-A1B1-A0ADC6AC55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4" name="Group 162">
              <a:extLst>
                <a:ext uri="{FF2B5EF4-FFF2-40B4-BE49-F238E27FC236}">
                  <a16:creationId xmlns:a16="http://schemas.microsoft.com/office/drawing/2014/main" id="{4D9A09E0-CCF4-48F2-8F85-58457BA7FF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35" name="Line 163">
                <a:extLst>
                  <a:ext uri="{FF2B5EF4-FFF2-40B4-BE49-F238E27FC236}">
                    <a16:creationId xmlns:a16="http://schemas.microsoft.com/office/drawing/2014/main" id="{ABA08F7B-B3DF-43F0-B0E2-F2C6019EE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6" name="Line 164">
                <a:extLst>
                  <a:ext uri="{FF2B5EF4-FFF2-40B4-BE49-F238E27FC236}">
                    <a16:creationId xmlns:a16="http://schemas.microsoft.com/office/drawing/2014/main" id="{8EBDDCFC-B38F-4261-ABBE-585114A05F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0255" name="Rectangle 10">
            <a:extLst>
              <a:ext uri="{FF2B5EF4-FFF2-40B4-BE49-F238E27FC236}">
                <a16:creationId xmlns:a16="http://schemas.microsoft.com/office/drawing/2014/main" id="{DDE72F3B-3854-476D-9B87-98ABABE2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57150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E48872B8-59F0-4E68-B416-7F61368BB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463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7" name="Rectangle 16">
            <a:extLst>
              <a:ext uri="{FF2B5EF4-FFF2-40B4-BE49-F238E27FC236}">
                <a16:creationId xmlns:a16="http://schemas.microsoft.com/office/drawing/2014/main" id="{51DEF0B6-824B-462F-9A0B-FE1905EE7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3575" y="96043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8" name="Rectangle 17">
            <a:extLst>
              <a:ext uri="{FF2B5EF4-FFF2-40B4-BE49-F238E27FC236}">
                <a16:creationId xmlns:a16="http://schemas.microsoft.com/office/drawing/2014/main" id="{3237A741-8BEE-4DE8-BB31-B3C5BB73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65881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9" name="Rectangle 18">
            <a:extLst>
              <a:ext uri="{FF2B5EF4-FFF2-40B4-BE49-F238E27FC236}">
                <a16:creationId xmlns:a16="http://schemas.microsoft.com/office/drawing/2014/main" id="{766C2FA1-56E8-4CAA-8ED0-722B88F95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960438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0" name="Rectangle 20">
            <a:extLst>
              <a:ext uri="{FF2B5EF4-FFF2-40B4-BE49-F238E27FC236}">
                <a16:creationId xmlns:a16="http://schemas.microsoft.com/office/drawing/2014/main" id="{13759595-3B7C-468D-857A-507EC8E32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2063" y="65881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1" name="Rectangle 21">
            <a:extLst>
              <a:ext uri="{FF2B5EF4-FFF2-40B4-BE49-F238E27FC236}">
                <a16:creationId xmlns:a16="http://schemas.microsoft.com/office/drawing/2014/main" id="{50DC3D7D-0A51-408C-9FA0-1D74998A6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2" name="Rectangle 22">
            <a:extLst>
              <a:ext uri="{FF2B5EF4-FFF2-40B4-BE49-F238E27FC236}">
                <a16:creationId xmlns:a16="http://schemas.microsoft.com/office/drawing/2014/main" id="{572DDD35-7595-46E9-A23F-58C056B48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555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63" name="Group 38">
            <a:extLst>
              <a:ext uri="{FF2B5EF4-FFF2-40B4-BE49-F238E27FC236}">
                <a16:creationId xmlns:a16="http://schemas.microsoft.com/office/drawing/2014/main" id="{12611156-ED34-4783-8CB7-6957E2B716DA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53975"/>
            <a:ext cx="228600" cy="230188"/>
            <a:chOff x="23" y="47"/>
            <a:chExt cx="144" cy="145"/>
          </a:xfrm>
        </p:grpSpPr>
        <p:grpSp>
          <p:nvGrpSpPr>
            <p:cNvPr id="10327" name="Group 39">
              <a:extLst>
                <a:ext uri="{FF2B5EF4-FFF2-40B4-BE49-F238E27FC236}">
                  <a16:creationId xmlns:a16="http://schemas.microsoft.com/office/drawing/2014/main" id="{F0BF12A9-E3B0-488A-BC95-CD9D53F12D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1" name="Line 40">
                <a:extLst>
                  <a:ext uri="{FF2B5EF4-FFF2-40B4-BE49-F238E27FC236}">
                    <a16:creationId xmlns:a16="http://schemas.microsoft.com/office/drawing/2014/main" id="{EC1D482E-81A8-42F9-97EF-ED99E1D76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2" name="Line 41">
                <a:extLst>
                  <a:ext uri="{FF2B5EF4-FFF2-40B4-BE49-F238E27FC236}">
                    <a16:creationId xmlns:a16="http://schemas.microsoft.com/office/drawing/2014/main" id="{E81A3F97-2007-439F-9EE6-FB2E66015D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28" name="Group 42">
              <a:extLst>
                <a:ext uri="{FF2B5EF4-FFF2-40B4-BE49-F238E27FC236}">
                  <a16:creationId xmlns:a16="http://schemas.microsoft.com/office/drawing/2014/main" id="{6E3A9BB4-A496-42FA-94AA-4508B5C074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29" name="Line 43">
                <a:extLst>
                  <a:ext uri="{FF2B5EF4-FFF2-40B4-BE49-F238E27FC236}">
                    <a16:creationId xmlns:a16="http://schemas.microsoft.com/office/drawing/2014/main" id="{6E9BBEA8-AB65-4143-AB74-8AEDD0BB20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0" name="Line 44">
                <a:extLst>
                  <a:ext uri="{FF2B5EF4-FFF2-40B4-BE49-F238E27FC236}">
                    <a16:creationId xmlns:a16="http://schemas.microsoft.com/office/drawing/2014/main" id="{98B0BDD1-56D9-431E-95A8-BA846AD9C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4" name="Group 45">
            <a:extLst>
              <a:ext uri="{FF2B5EF4-FFF2-40B4-BE49-F238E27FC236}">
                <a16:creationId xmlns:a16="http://schemas.microsoft.com/office/drawing/2014/main" id="{DE0C5F43-44FF-4712-A42E-553C2EFD4FB5}"/>
              </a:ext>
            </a:extLst>
          </p:cNvPr>
          <p:cNvGrpSpPr>
            <a:grpSpLocks/>
          </p:cNvGrpSpPr>
          <p:nvPr/>
        </p:nvGrpSpPr>
        <p:grpSpPr bwMode="auto">
          <a:xfrm>
            <a:off x="8878888" y="1262063"/>
            <a:ext cx="230187" cy="230187"/>
            <a:chOff x="5210" y="3762"/>
            <a:chExt cx="145" cy="145"/>
          </a:xfrm>
        </p:grpSpPr>
        <p:sp>
          <p:nvSpPr>
            <p:cNvPr id="10319" name="Rectangle 46">
              <a:extLst>
                <a:ext uri="{FF2B5EF4-FFF2-40B4-BE49-F238E27FC236}">
                  <a16:creationId xmlns:a16="http://schemas.microsoft.com/office/drawing/2014/main" id="{7A5C5EA6-314C-44DD-AD9B-EFE86DE07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1" y="3763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10320" name="Group 47">
              <a:extLst>
                <a:ext uri="{FF2B5EF4-FFF2-40B4-BE49-F238E27FC236}">
                  <a16:creationId xmlns:a16="http://schemas.microsoft.com/office/drawing/2014/main" id="{C0D36401-D0B3-4CF8-93DD-7428659A2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10" y="3762"/>
              <a:ext cx="144" cy="145"/>
              <a:chOff x="23" y="47"/>
              <a:chExt cx="144" cy="145"/>
            </a:xfrm>
          </p:grpSpPr>
          <p:grpSp>
            <p:nvGrpSpPr>
              <p:cNvPr id="10321" name="Group 48">
                <a:extLst>
                  <a:ext uri="{FF2B5EF4-FFF2-40B4-BE49-F238E27FC236}">
                    <a16:creationId xmlns:a16="http://schemas.microsoft.com/office/drawing/2014/main" id="{AA39E010-BEF2-4188-A5FB-9A30EC1534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10325" name="Line 49">
                  <a:extLst>
                    <a:ext uri="{FF2B5EF4-FFF2-40B4-BE49-F238E27FC236}">
                      <a16:creationId xmlns:a16="http://schemas.microsoft.com/office/drawing/2014/main" id="{D314D36E-5D6A-4BD5-92AD-0EAB66644C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6" name="Line 50">
                  <a:extLst>
                    <a:ext uri="{FF2B5EF4-FFF2-40B4-BE49-F238E27FC236}">
                      <a16:creationId xmlns:a16="http://schemas.microsoft.com/office/drawing/2014/main" id="{C56DED4B-1AA9-467B-8141-EC1958FBBA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322" name="Group 51">
                <a:extLst>
                  <a:ext uri="{FF2B5EF4-FFF2-40B4-BE49-F238E27FC236}">
                    <a16:creationId xmlns:a16="http://schemas.microsoft.com/office/drawing/2014/main" id="{FF571772-2795-49DA-A9DA-756D7BB96B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10323" name="Line 52">
                  <a:extLst>
                    <a:ext uri="{FF2B5EF4-FFF2-40B4-BE49-F238E27FC236}">
                      <a16:creationId xmlns:a16="http://schemas.microsoft.com/office/drawing/2014/main" id="{2518110B-16F9-40CB-A196-F093DD901E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4" name="Line 53">
                  <a:extLst>
                    <a:ext uri="{FF2B5EF4-FFF2-40B4-BE49-F238E27FC236}">
                      <a16:creationId xmlns:a16="http://schemas.microsoft.com/office/drawing/2014/main" id="{92DDA2AA-D204-4F46-9E05-64AED8C2E4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265" name="Group 54">
            <a:extLst>
              <a:ext uri="{FF2B5EF4-FFF2-40B4-BE49-F238E27FC236}">
                <a16:creationId xmlns:a16="http://schemas.microsoft.com/office/drawing/2014/main" id="{9C8EE1EE-BBE4-4755-BA8F-37B256C37A16}"/>
              </a:ext>
            </a:extLst>
          </p:cNvPr>
          <p:cNvGrpSpPr>
            <a:grpSpLocks/>
          </p:cNvGrpSpPr>
          <p:nvPr/>
        </p:nvGrpSpPr>
        <p:grpSpPr bwMode="auto">
          <a:xfrm>
            <a:off x="8875713" y="658813"/>
            <a:ext cx="228600" cy="230187"/>
            <a:chOff x="23" y="47"/>
            <a:chExt cx="144" cy="145"/>
          </a:xfrm>
        </p:grpSpPr>
        <p:grpSp>
          <p:nvGrpSpPr>
            <p:cNvPr id="10313" name="Group 55">
              <a:extLst>
                <a:ext uri="{FF2B5EF4-FFF2-40B4-BE49-F238E27FC236}">
                  <a16:creationId xmlns:a16="http://schemas.microsoft.com/office/drawing/2014/main" id="{4627E139-3745-4157-B566-84DF6AC20D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7" name="Line 56">
                <a:extLst>
                  <a:ext uri="{FF2B5EF4-FFF2-40B4-BE49-F238E27FC236}">
                    <a16:creationId xmlns:a16="http://schemas.microsoft.com/office/drawing/2014/main" id="{6FEC3513-A8D3-487A-86B4-BD8664B5E4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8" name="Line 57">
                <a:extLst>
                  <a:ext uri="{FF2B5EF4-FFF2-40B4-BE49-F238E27FC236}">
                    <a16:creationId xmlns:a16="http://schemas.microsoft.com/office/drawing/2014/main" id="{3B2D5FBE-CDA7-4D78-9AD6-98EC5410A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14" name="Group 58">
              <a:extLst>
                <a:ext uri="{FF2B5EF4-FFF2-40B4-BE49-F238E27FC236}">
                  <a16:creationId xmlns:a16="http://schemas.microsoft.com/office/drawing/2014/main" id="{ED159574-D9AC-4719-9B6D-A4F2396AEB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15" name="Line 59">
                <a:extLst>
                  <a:ext uri="{FF2B5EF4-FFF2-40B4-BE49-F238E27FC236}">
                    <a16:creationId xmlns:a16="http://schemas.microsoft.com/office/drawing/2014/main" id="{A49132BE-44B2-45AE-AB3C-80C2D47C88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6" name="Line 60">
                <a:extLst>
                  <a:ext uri="{FF2B5EF4-FFF2-40B4-BE49-F238E27FC236}">
                    <a16:creationId xmlns:a16="http://schemas.microsoft.com/office/drawing/2014/main" id="{73837DA1-01A4-4B96-B297-A93D976528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6" name="Group 82">
            <a:extLst>
              <a:ext uri="{FF2B5EF4-FFF2-40B4-BE49-F238E27FC236}">
                <a16:creationId xmlns:a16="http://schemas.microsoft.com/office/drawing/2014/main" id="{C257F0C9-CA54-4218-85BF-02423F87865A}"/>
              </a:ext>
            </a:extLst>
          </p:cNvPr>
          <p:cNvGrpSpPr>
            <a:grpSpLocks/>
          </p:cNvGrpSpPr>
          <p:nvPr/>
        </p:nvGrpSpPr>
        <p:grpSpPr bwMode="auto">
          <a:xfrm>
            <a:off x="8577263" y="658813"/>
            <a:ext cx="228600" cy="230187"/>
            <a:chOff x="23" y="47"/>
            <a:chExt cx="144" cy="145"/>
          </a:xfrm>
        </p:grpSpPr>
        <p:grpSp>
          <p:nvGrpSpPr>
            <p:cNvPr id="10307" name="Group 83">
              <a:extLst>
                <a:ext uri="{FF2B5EF4-FFF2-40B4-BE49-F238E27FC236}">
                  <a16:creationId xmlns:a16="http://schemas.microsoft.com/office/drawing/2014/main" id="{AB5F873D-31B3-400D-8FF4-6305B58D9B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1" name="Line 84">
                <a:extLst>
                  <a:ext uri="{FF2B5EF4-FFF2-40B4-BE49-F238E27FC236}">
                    <a16:creationId xmlns:a16="http://schemas.microsoft.com/office/drawing/2014/main" id="{A76AD284-8471-4C42-9E40-CDA09B028C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2" name="Line 85">
                <a:extLst>
                  <a:ext uri="{FF2B5EF4-FFF2-40B4-BE49-F238E27FC236}">
                    <a16:creationId xmlns:a16="http://schemas.microsoft.com/office/drawing/2014/main" id="{6853D78F-59FB-4912-9FDF-435390B60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8" name="Group 86">
              <a:extLst>
                <a:ext uri="{FF2B5EF4-FFF2-40B4-BE49-F238E27FC236}">
                  <a16:creationId xmlns:a16="http://schemas.microsoft.com/office/drawing/2014/main" id="{9382D9F2-7175-4B9A-A6E1-FA359865B6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9" name="Line 87">
                <a:extLst>
                  <a:ext uri="{FF2B5EF4-FFF2-40B4-BE49-F238E27FC236}">
                    <a16:creationId xmlns:a16="http://schemas.microsoft.com/office/drawing/2014/main" id="{5F871C26-355A-4B3D-AF7B-F5D6A0B92B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0" name="Line 88">
                <a:extLst>
                  <a:ext uri="{FF2B5EF4-FFF2-40B4-BE49-F238E27FC236}">
                    <a16:creationId xmlns:a16="http://schemas.microsoft.com/office/drawing/2014/main" id="{F2A60028-E06C-4D8F-AFEB-5331C10826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7" name="Group 89">
            <a:extLst>
              <a:ext uri="{FF2B5EF4-FFF2-40B4-BE49-F238E27FC236}">
                <a16:creationId xmlns:a16="http://schemas.microsoft.com/office/drawing/2014/main" id="{22F1F250-ECE9-4955-8EA0-E7617EC2A4E1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968375"/>
            <a:ext cx="228600" cy="230188"/>
            <a:chOff x="23" y="47"/>
            <a:chExt cx="144" cy="145"/>
          </a:xfrm>
        </p:grpSpPr>
        <p:grpSp>
          <p:nvGrpSpPr>
            <p:cNvPr id="10301" name="Group 90">
              <a:extLst>
                <a:ext uri="{FF2B5EF4-FFF2-40B4-BE49-F238E27FC236}">
                  <a16:creationId xmlns:a16="http://schemas.microsoft.com/office/drawing/2014/main" id="{79996D56-90F0-458F-A134-5CF8A1974B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05" name="Line 91">
                <a:extLst>
                  <a:ext uri="{FF2B5EF4-FFF2-40B4-BE49-F238E27FC236}">
                    <a16:creationId xmlns:a16="http://schemas.microsoft.com/office/drawing/2014/main" id="{FBCC2FC1-C089-4177-975C-C7E3651C8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6" name="Line 92">
                <a:extLst>
                  <a:ext uri="{FF2B5EF4-FFF2-40B4-BE49-F238E27FC236}">
                    <a16:creationId xmlns:a16="http://schemas.microsoft.com/office/drawing/2014/main" id="{29F6C9D8-4A4C-46F5-B41D-A013186CA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2" name="Group 93">
              <a:extLst>
                <a:ext uri="{FF2B5EF4-FFF2-40B4-BE49-F238E27FC236}">
                  <a16:creationId xmlns:a16="http://schemas.microsoft.com/office/drawing/2014/main" id="{1841CD40-8EB0-434A-BFD4-81F6B929A3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3" name="Line 94">
                <a:extLst>
                  <a:ext uri="{FF2B5EF4-FFF2-40B4-BE49-F238E27FC236}">
                    <a16:creationId xmlns:a16="http://schemas.microsoft.com/office/drawing/2014/main" id="{85257EA0-BE21-4652-A4D7-73F4A59F45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4" name="Line 95">
                <a:extLst>
                  <a:ext uri="{FF2B5EF4-FFF2-40B4-BE49-F238E27FC236}">
                    <a16:creationId xmlns:a16="http://schemas.microsoft.com/office/drawing/2014/main" id="{DC54E243-F413-43AD-97E3-B63EF484A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8" name="Group 96">
            <a:extLst>
              <a:ext uri="{FF2B5EF4-FFF2-40B4-BE49-F238E27FC236}">
                <a16:creationId xmlns:a16="http://schemas.microsoft.com/office/drawing/2014/main" id="{1216B5F1-D28D-46C2-99CD-0EC0C81DCADA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358775"/>
            <a:ext cx="228600" cy="230188"/>
            <a:chOff x="23" y="47"/>
            <a:chExt cx="144" cy="145"/>
          </a:xfrm>
        </p:grpSpPr>
        <p:grpSp>
          <p:nvGrpSpPr>
            <p:cNvPr id="10295" name="Group 97">
              <a:extLst>
                <a:ext uri="{FF2B5EF4-FFF2-40B4-BE49-F238E27FC236}">
                  <a16:creationId xmlns:a16="http://schemas.microsoft.com/office/drawing/2014/main" id="{874DD419-92B5-48A9-8E86-67231C68A5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9" name="Line 98">
                <a:extLst>
                  <a:ext uri="{FF2B5EF4-FFF2-40B4-BE49-F238E27FC236}">
                    <a16:creationId xmlns:a16="http://schemas.microsoft.com/office/drawing/2014/main" id="{5A05713F-1E51-4B0C-AF3C-5807B1BDD8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0" name="Line 99">
                <a:extLst>
                  <a:ext uri="{FF2B5EF4-FFF2-40B4-BE49-F238E27FC236}">
                    <a16:creationId xmlns:a16="http://schemas.microsoft.com/office/drawing/2014/main" id="{C9317154-A43F-4C91-B6A4-28FBE87AD3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6" name="Group 100">
              <a:extLst>
                <a:ext uri="{FF2B5EF4-FFF2-40B4-BE49-F238E27FC236}">
                  <a16:creationId xmlns:a16="http://schemas.microsoft.com/office/drawing/2014/main" id="{503BFB0D-DEDD-42AD-8803-41F30078C1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7" name="Line 101">
                <a:extLst>
                  <a:ext uri="{FF2B5EF4-FFF2-40B4-BE49-F238E27FC236}">
                    <a16:creationId xmlns:a16="http://schemas.microsoft.com/office/drawing/2014/main" id="{ED697846-9062-4B6E-A01B-FA5A0722E4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8" name="Line 102">
                <a:extLst>
                  <a:ext uri="{FF2B5EF4-FFF2-40B4-BE49-F238E27FC236}">
                    <a16:creationId xmlns:a16="http://schemas.microsoft.com/office/drawing/2014/main" id="{76EB9D91-7D66-40F1-93FE-75022EF97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9" name="Group 103">
            <a:extLst>
              <a:ext uri="{FF2B5EF4-FFF2-40B4-BE49-F238E27FC236}">
                <a16:creationId xmlns:a16="http://schemas.microsoft.com/office/drawing/2014/main" id="{EABD7033-5BA9-4A37-837C-F7B246A1A5E5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53975"/>
            <a:ext cx="228600" cy="230188"/>
            <a:chOff x="23" y="47"/>
            <a:chExt cx="144" cy="145"/>
          </a:xfrm>
        </p:grpSpPr>
        <p:grpSp>
          <p:nvGrpSpPr>
            <p:cNvPr id="10289" name="Group 104">
              <a:extLst>
                <a:ext uri="{FF2B5EF4-FFF2-40B4-BE49-F238E27FC236}">
                  <a16:creationId xmlns:a16="http://schemas.microsoft.com/office/drawing/2014/main" id="{B37BAD3C-6688-4BC9-9A1D-9AF20FC4B5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3" name="Line 105">
                <a:extLst>
                  <a:ext uri="{FF2B5EF4-FFF2-40B4-BE49-F238E27FC236}">
                    <a16:creationId xmlns:a16="http://schemas.microsoft.com/office/drawing/2014/main" id="{04A3B15A-1A47-471F-8228-103ECB87E9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4" name="Line 106">
                <a:extLst>
                  <a:ext uri="{FF2B5EF4-FFF2-40B4-BE49-F238E27FC236}">
                    <a16:creationId xmlns:a16="http://schemas.microsoft.com/office/drawing/2014/main" id="{E641D39D-3E2B-4DC2-906E-B051E8CB49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0" name="Group 107">
              <a:extLst>
                <a:ext uri="{FF2B5EF4-FFF2-40B4-BE49-F238E27FC236}">
                  <a16:creationId xmlns:a16="http://schemas.microsoft.com/office/drawing/2014/main" id="{9BF89D5F-F0C5-49A7-AA22-527D11610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1" name="Line 108">
                <a:extLst>
                  <a:ext uri="{FF2B5EF4-FFF2-40B4-BE49-F238E27FC236}">
                    <a16:creationId xmlns:a16="http://schemas.microsoft.com/office/drawing/2014/main" id="{11490558-E767-4A1C-9069-4F170212A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2" name="Line 109">
                <a:extLst>
                  <a:ext uri="{FF2B5EF4-FFF2-40B4-BE49-F238E27FC236}">
                    <a16:creationId xmlns:a16="http://schemas.microsoft.com/office/drawing/2014/main" id="{4335F4C3-B3A8-47D7-BF4D-CEEE9E9811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0" name="Group 110">
            <a:extLst>
              <a:ext uri="{FF2B5EF4-FFF2-40B4-BE49-F238E27FC236}">
                <a16:creationId xmlns:a16="http://schemas.microsoft.com/office/drawing/2014/main" id="{19C5E56F-EACC-4CC3-B67B-25052815B07B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358775"/>
            <a:ext cx="228600" cy="230188"/>
            <a:chOff x="23" y="47"/>
            <a:chExt cx="144" cy="145"/>
          </a:xfrm>
        </p:grpSpPr>
        <p:grpSp>
          <p:nvGrpSpPr>
            <p:cNvPr id="10283" name="Group 111">
              <a:extLst>
                <a:ext uri="{FF2B5EF4-FFF2-40B4-BE49-F238E27FC236}">
                  <a16:creationId xmlns:a16="http://schemas.microsoft.com/office/drawing/2014/main" id="{B9379919-0AB3-43E0-BAB2-4ADBC27B6B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7" name="Line 112">
                <a:extLst>
                  <a:ext uri="{FF2B5EF4-FFF2-40B4-BE49-F238E27FC236}">
                    <a16:creationId xmlns:a16="http://schemas.microsoft.com/office/drawing/2014/main" id="{4B2F94D8-D5CE-4D56-91C5-7EB87D5ED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8" name="Line 113">
                <a:extLst>
                  <a:ext uri="{FF2B5EF4-FFF2-40B4-BE49-F238E27FC236}">
                    <a16:creationId xmlns:a16="http://schemas.microsoft.com/office/drawing/2014/main" id="{33665918-5B9C-4843-AC3E-380D277DC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84" name="Group 114">
              <a:extLst>
                <a:ext uri="{FF2B5EF4-FFF2-40B4-BE49-F238E27FC236}">
                  <a16:creationId xmlns:a16="http://schemas.microsoft.com/office/drawing/2014/main" id="{9EAC315A-1CE5-4362-BB96-7BF2E6AC8D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85" name="Line 115">
                <a:extLst>
                  <a:ext uri="{FF2B5EF4-FFF2-40B4-BE49-F238E27FC236}">
                    <a16:creationId xmlns:a16="http://schemas.microsoft.com/office/drawing/2014/main" id="{6006354C-B473-4A93-B2FA-6898A3FB2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6" name="Line 116">
                <a:extLst>
                  <a:ext uri="{FF2B5EF4-FFF2-40B4-BE49-F238E27FC236}">
                    <a16:creationId xmlns:a16="http://schemas.microsoft.com/office/drawing/2014/main" id="{3C66864C-54C7-4784-99D7-570114A7C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1" name="Group 165">
            <a:extLst>
              <a:ext uri="{FF2B5EF4-FFF2-40B4-BE49-F238E27FC236}">
                <a16:creationId xmlns:a16="http://schemas.microsoft.com/office/drawing/2014/main" id="{26057243-A878-44EB-90CA-2D46018B0741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968375"/>
            <a:ext cx="228600" cy="230188"/>
            <a:chOff x="23" y="47"/>
            <a:chExt cx="144" cy="145"/>
          </a:xfrm>
        </p:grpSpPr>
        <p:grpSp>
          <p:nvGrpSpPr>
            <p:cNvPr id="10277" name="Group 166">
              <a:extLst>
                <a:ext uri="{FF2B5EF4-FFF2-40B4-BE49-F238E27FC236}">
                  <a16:creationId xmlns:a16="http://schemas.microsoft.com/office/drawing/2014/main" id="{72B12971-3142-486C-A265-E4239DF509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1" name="Line 167">
                <a:extLst>
                  <a:ext uri="{FF2B5EF4-FFF2-40B4-BE49-F238E27FC236}">
                    <a16:creationId xmlns:a16="http://schemas.microsoft.com/office/drawing/2014/main" id="{F2D3DA4D-B37D-4DDF-BEC3-D2EC940B92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2" name="Line 168">
                <a:extLst>
                  <a:ext uri="{FF2B5EF4-FFF2-40B4-BE49-F238E27FC236}">
                    <a16:creationId xmlns:a16="http://schemas.microsoft.com/office/drawing/2014/main" id="{9FF57983-6FD6-42F1-A7C7-86FE3D821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78" name="Group 169">
              <a:extLst>
                <a:ext uri="{FF2B5EF4-FFF2-40B4-BE49-F238E27FC236}">
                  <a16:creationId xmlns:a16="http://schemas.microsoft.com/office/drawing/2014/main" id="{A229A536-0B87-4A52-9D8D-9BC259DCDD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79" name="Line 170">
                <a:extLst>
                  <a:ext uri="{FF2B5EF4-FFF2-40B4-BE49-F238E27FC236}">
                    <a16:creationId xmlns:a16="http://schemas.microsoft.com/office/drawing/2014/main" id="{CD6DA593-0BCF-42B0-8156-20FCC62248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0" name="Line 171">
                <a:extLst>
                  <a:ext uri="{FF2B5EF4-FFF2-40B4-BE49-F238E27FC236}">
                    <a16:creationId xmlns:a16="http://schemas.microsoft.com/office/drawing/2014/main" id="{06EFE383-F946-4EB6-BE4F-9B933614A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FD205-DC32-4798-914F-37603E470E5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258505" y="6546850"/>
            <a:ext cx="1539156" cy="311150"/>
          </a:xfrm>
        </p:spPr>
        <p:txBody>
          <a:bodyPr/>
          <a:lstStyle/>
          <a:p>
            <a:pPr algn="r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29, 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5A17A2-13F3-4046-97E4-A5734B92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66800" y="6546850"/>
            <a:ext cx="6095939" cy="311150"/>
          </a:xfrm>
        </p:spPr>
        <p:txBody>
          <a:bodyPr/>
          <a:lstStyle/>
          <a:p>
            <a:pPr algn="l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Rebecca Moore    ■    Schrödinger's Cat    ■    PHYS 5382: Quantum Mechanics    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8E065-EA3C-4908-8E51-55A14164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9763" y="6477000"/>
            <a:ext cx="731837" cy="339725"/>
          </a:xfrm>
        </p:spPr>
        <p:txBody>
          <a:bodyPr/>
          <a:lstStyle/>
          <a:p>
            <a:pPr algn="ctr">
              <a:defRPr/>
            </a:pPr>
            <a:fld id="{3BF1B0BB-4DC5-4E2D-9680-71A2CA33561F}" type="slidenum">
              <a:rPr lang="en-US" altLang="en-US" b="1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pPr algn="ctr">
                <a:defRPr/>
              </a:pPr>
              <a:t>1</a:t>
            </a:fld>
            <a:endParaRPr lang="en-US" altLang="en-US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75" name="Picture 2" descr="https://www.smu.edu/~/media/Site/DevelopmentExternalAffairs/PublicAffairs/Logos/smu/SMULogoRrgb">
            <a:extLst>
              <a:ext uri="{FF2B5EF4-FFF2-40B4-BE49-F238E27FC236}">
                <a16:creationId xmlns:a16="http://schemas.microsoft.com/office/drawing/2014/main" id="{D914A089-84C5-485E-B910-A70530238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00013"/>
            <a:ext cx="520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" name="Rectangle 4">
            <a:extLst>
              <a:ext uri="{FF2B5EF4-FFF2-40B4-BE49-F238E27FC236}">
                <a16:creationId xmlns:a16="http://schemas.microsoft.com/office/drawing/2014/main" id="{214E774D-4D46-4A3E-8524-CA8BDD8BE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4163"/>
            <a:ext cx="7212013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u="none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What is a Measurement?</a:t>
            </a:r>
          </a:p>
        </p:txBody>
      </p:sp>
      <p:pic>
        <p:nvPicPr>
          <p:cNvPr id="10358" name="Picture 118" descr="Image result for measurement">
            <a:extLst>
              <a:ext uri="{FF2B5EF4-FFF2-40B4-BE49-F238E27FC236}">
                <a16:creationId xmlns:a16="http://schemas.microsoft.com/office/drawing/2014/main" id="{93B17B4C-D805-4ACC-97C0-25C84DEC72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9" r="7833"/>
          <a:stretch/>
        </p:blipFill>
        <p:spPr bwMode="auto">
          <a:xfrm>
            <a:off x="4694962" y="3308350"/>
            <a:ext cx="3303588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12BBC47-5E40-4EBA-AF59-4503A6E6B2BD}"/>
              </a:ext>
            </a:extLst>
          </p:cNvPr>
          <p:cNvSpPr/>
          <p:nvPr/>
        </p:nvSpPr>
        <p:spPr>
          <a:xfrm>
            <a:off x="5583975" y="6123801"/>
            <a:ext cx="16331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u="none" dirty="0">
                <a:latin typeface="Calibri" panose="020F0502020204030204" pitchFamily="34" charset="0"/>
                <a:cs typeface="Calibri" panose="020F0502020204030204" pitchFamily="34" charset="0"/>
              </a:rPr>
              <a:t>i.imgur.com/DlBlieQ.gif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67AF2797-F275-4A92-BC46-9E669E8C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6613" y="1274763"/>
            <a:ext cx="7088187" cy="5197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Erwin Schrödinger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August 12, 1887 to January 4, 1961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Created the Schrödinger wave equation due to dissatisfaction with Niels Bohr’s orbit theory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Believed atomic spectra were</a:t>
            </a:r>
            <a:b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eigenvalue problems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1933 Nobel Prize for Physics </a:t>
            </a:r>
            <a:b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(with Paul Dirac)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Disliked the idea of atomic </a:t>
            </a:r>
            <a:b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phenomena being described </a:t>
            </a:r>
            <a:b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by both waves and particles, </a:t>
            </a:r>
            <a:b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theorized as waves only</a:t>
            </a:r>
          </a:p>
        </p:txBody>
      </p:sp>
      <p:sp>
        <p:nvSpPr>
          <p:cNvPr id="10243" name="Rectangle 5">
            <a:extLst>
              <a:ext uri="{FF2B5EF4-FFF2-40B4-BE49-F238E27FC236}">
                <a16:creationId xmlns:a16="http://schemas.microsoft.com/office/drawing/2014/main" id="{F22978D2-AAE9-4253-BC7A-E954C38D884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257800" y="2971800"/>
            <a:ext cx="6858000" cy="914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4" name="Line 6">
            <a:extLst>
              <a:ext uri="{FF2B5EF4-FFF2-40B4-BE49-F238E27FC236}">
                <a16:creationId xmlns:a16="http://schemas.microsoft.com/office/drawing/2014/main" id="{949A3B15-8877-4BC2-BB9E-3201F12B82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9438" y="-4763"/>
            <a:ext cx="0" cy="6867526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Rectangle 7">
            <a:extLst>
              <a:ext uri="{FF2B5EF4-FFF2-40B4-BE49-F238E27FC236}">
                <a16:creationId xmlns:a16="http://schemas.microsoft.com/office/drawing/2014/main" id="{4D106560-F74F-4A69-B6BD-CE175C3C073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086100" y="3086100"/>
            <a:ext cx="6858000" cy="6858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6" name="Line 8">
            <a:extLst>
              <a:ext uri="{FF2B5EF4-FFF2-40B4-BE49-F238E27FC236}">
                <a16:creationId xmlns:a16="http://schemas.microsoft.com/office/drawing/2014/main" id="{80D95B1B-5A84-4C89-B998-CDCF34DCE3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0"/>
            <a:ext cx="0" cy="6858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133">
            <a:extLst>
              <a:ext uri="{FF2B5EF4-FFF2-40B4-BE49-F238E27FC236}">
                <a16:creationId xmlns:a16="http://schemas.microsoft.com/office/drawing/2014/main" id="{2CE25E5E-28AB-40DC-BFEF-AC4059269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2515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8" name="Rectangle 134">
            <a:extLst>
              <a:ext uri="{FF2B5EF4-FFF2-40B4-BE49-F238E27FC236}">
                <a16:creationId xmlns:a16="http://schemas.microsoft.com/office/drawing/2014/main" id="{959E60B4-008C-4B03-AE8F-E98C57D49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9" name="Rectangle 135">
            <a:extLst>
              <a:ext uri="{FF2B5EF4-FFF2-40B4-BE49-F238E27FC236}">
                <a16:creationId xmlns:a16="http://schemas.microsoft.com/office/drawing/2014/main" id="{30714844-110B-4169-9442-5CC791535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0" name="Rectangle 136">
            <a:extLst>
              <a:ext uri="{FF2B5EF4-FFF2-40B4-BE49-F238E27FC236}">
                <a16:creationId xmlns:a16="http://schemas.microsoft.com/office/drawing/2014/main" id="{824BF1A2-273C-43DF-97D4-7D102878D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594518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51" name="Group 137">
            <a:extLst>
              <a:ext uri="{FF2B5EF4-FFF2-40B4-BE49-F238E27FC236}">
                <a16:creationId xmlns:a16="http://schemas.microsoft.com/office/drawing/2014/main" id="{3551F578-4DC0-4DAE-8848-731C946F9365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5943600"/>
            <a:ext cx="228600" cy="230188"/>
            <a:chOff x="23" y="47"/>
            <a:chExt cx="144" cy="145"/>
          </a:xfrm>
        </p:grpSpPr>
        <p:grpSp>
          <p:nvGrpSpPr>
            <p:cNvPr id="10351" name="Group 138">
              <a:extLst>
                <a:ext uri="{FF2B5EF4-FFF2-40B4-BE49-F238E27FC236}">
                  <a16:creationId xmlns:a16="http://schemas.microsoft.com/office/drawing/2014/main" id="{26C96C8C-F346-461A-BE8E-03064DD46C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55" name="Line 139">
                <a:extLst>
                  <a:ext uri="{FF2B5EF4-FFF2-40B4-BE49-F238E27FC236}">
                    <a16:creationId xmlns:a16="http://schemas.microsoft.com/office/drawing/2014/main" id="{8215EA9B-026B-4DDD-A229-B897A11825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6" name="Line 140">
                <a:extLst>
                  <a:ext uri="{FF2B5EF4-FFF2-40B4-BE49-F238E27FC236}">
                    <a16:creationId xmlns:a16="http://schemas.microsoft.com/office/drawing/2014/main" id="{C8DB76C0-BBA9-4956-9EFB-46C803CAC0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52" name="Group 141">
              <a:extLst>
                <a:ext uri="{FF2B5EF4-FFF2-40B4-BE49-F238E27FC236}">
                  <a16:creationId xmlns:a16="http://schemas.microsoft.com/office/drawing/2014/main" id="{EC774CD5-45C9-4CF3-B3B2-A6E7F7BAF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53" name="Line 142">
                <a:extLst>
                  <a:ext uri="{FF2B5EF4-FFF2-40B4-BE49-F238E27FC236}">
                    <a16:creationId xmlns:a16="http://schemas.microsoft.com/office/drawing/2014/main" id="{8EFD768C-B227-451C-9950-C27FBB7A67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4" name="Line 143">
                <a:extLst>
                  <a:ext uri="{FF2B5EF4-FFF2-40B4-BE49-F238E27FC236}">
                    <a16:creationId xmlns:a16="http://schemas.microsoft.com/office/drawing/2014/main" id="{1D3DA31B-B827-4306-A7CE-2900F0FEE3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2" name="Group 144">
            <a:extLst>
              <a:ext uri="{FF2B5EF4-FFF2-40B4-BE49-F238E27FC236}">
                <a16:creationId xmlns:a16="http://schemas.microsoft.com/office/drawing/2014/main" id="{16295527-903D-47B7-8C8A-EE203A7B0466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249988"/>
            <a:ext cx="228600" cy="230187"/>
            <a:chOff x="23" y="47"/>
            <a:chExt cx="144" cy="145"/>
          </a:xfrm>
        </p:grpSpPr>
        <p:grpSp>
          <p:nvGrpSpPr>
            <p:cNvPr id="10345" name="Group 145">
              <a:extLst>
                <a:ext uri="{FF2B5EF4-FFF2-40B4-BE49-F238E27FC236}">
                  <a16:creationId xmlns:a16="http://schemas.microsoft.com/office/drawing/2014/main" id="{5BB3A6A0-E1C2-46FF-B6FF-358FFF1EB5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9" name="Line 146">
                <a:extLst>
                  <a:ext uri="{FF2B5EF4-FFF2-40B4-BE49-F238E27FC236}">
                    <a16:creationId xmlns:a16="http://schemas.microsoft.com/office/drawing/2014/main" id="{32E80B69-6487-475A-9F95-753D14FD5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0" name="Line 147">
                <a:extLst>
                  <a:ext uri="{FF2B5EF4-FFF2-40B4-BE49-F238E27FC236}">
                    <a16:creationId xmlns:a16="http://schemas.microsoft.com/office/drawing/2014/main" id="{5C5AADF7-1402-44C7-8280-000EBDBA0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6" name="Group 148">
              <a:extLst>
                <a:ext uri="{FF2B5EF4-FFF2-40B4-BE49-F238E27FC236}">
                  <a16:creationId xmlns:a16="http://schemas.microsoft.com/office/drawing/2014/main" id="{3F482BD4-4E65-473F-A92C-99E63334E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7" name="Line 149">
                <a:extLst>
                  <a:ext uri="{FF2B5EF4-FFF2-40B4-BE49-F238E27FC236}">
                    <a16:creationId xmlns:a16="http://schemas.microsoft.com/office/drawing/2014/main" id="{DF577A2B-9FEF-4A98-9505-03A6838DAE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8" name="Line 150">
                <a:extLst>
                  <a:ext uri="{FF2B5EF4-FFF2-40B4-BE49-F238E27FC236}">
                    <a16:creationId xmlns:a16="http://schemas.microsoft.com/office/drawing/2014/main" id="{732D2D5F-2398-4D6A-BDC2-72207F500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3" name="Group 151">
            <a:extLst>
              <a:ext uri="{FF2B5EF4-FFF2-40B4-BE49-F238E27FC236}">
                <a16:creationId xmlns:a16="http://schemas.microsoft.com/office/drawing/2014/main" id="{08D55DC1-6FA9-429A-8535-98B9FEFB24C4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556375"/>
            <a:ext cx="228600" cy="230188"/>
            <a:chOff x="23" y="47"/>
            <a:chExt cx="144" cy="145"/>
          </a:xfrm>
        </p:grpSpPr>
        <p:grpSp>
          <p:nvGrpSpPr>
            <p:cNvPr id="10339" name="Group 152">
              <a:extLst>
                <a:ext uri="{FF2B5EF4-FFF2-40B4-BE49-F238E27FC236}">
                  <a16:creationId xmlns:a16="http://schemas.microsoft.com/office/drawing/2014/main" id="{E25BCF89-9096-41B0-8782-925254C04C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3" name="Line 153">
                <a:extLst>
                  <a:ext uri="{FF2B5EF4-FFF2-40B4-BE49-F238E27FC236}">
                    <a16:creationId xmlns:a16="http://schemas.microsoft.com/office/drawing/2014/main" id="{7BA32488-DE7A-4A5C-A181-6B87A9DFEE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4" name="Line 154">
                <a:extLst>
                  <a:ext uri="{FF2B5EF4-FFF2-40B4-BE49-F238E27FC236}">
                    <a16:creationId xmlns:a16="http://schemas.microsoft.com/office/drawing/2014/main" id="{67BDE8B7-FA17-4A5C-8A34-462D2AECDB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0" name="Group 155">
              <a:extLst>
                <a:ext uri="{FF2B5EF4-FFF2-40B4-BE49-F238E27FC236}">
                  <a16:creationId xmlns:a16="http://schemas.microsoft.com/office/drawing/2014/main" id="{3AA63D49-8FD8-4DE0-AEA4-046DBE7B0B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1" name="Line 156">
                <a:extLst>
                  <a:ext uri="{FF2B5EF4-FFF2-40B4-BE49-F238E27FC236}">
                    <a16:creationId xmlns:a16="http://schemas.microsoft.com/office/drawing/2014/main" id="{9AF2D6F9-6083-45CC-B735-1C17E3F3BF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2" name="Line 157">
                <a:extLst>
                  <a:ext uri="{FF2B5EF4-FFF2-40B4-BE49-F238E27FC236}">
                    <a16:creationId xmlns:a16="http://schemas.microsoft.com/office/drawing/2014/main" id="{096196A1-05F0-433E-A18D-E744136FEF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4" name="Group 158">
            <a:extLst>
              <a:ext uri="{FF2B5EF4-FFF2-40B4-BE49-F238E27FC236}">
                <a16:creationId xmlns:a16="http://schemas.microsoft.com/office/drawing/2014/main" id="{22922F9E-2040-4019-8C03-0804A3846921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6556375"/>
            <a:ext cx="228600" cy="230188"/>
            <a:chOff x="23" y="47"/>
            <a:chExt cx="144" cy="145"/>
          </a:xfrm>
        </p:grpSpPr>
        <p:grpSp>
          <p:nvGrpSpPr>
            <p:cNvPr id="10333" name="Group 159">
              <a:extLst>
                <a:ext uri="{FF2B5EF4-FFF2-40B4-BE49-F238E27FC236}">
                  <a16:creationId xmlns:a16="http://schemas.microsoft.com/office/drawing/2014/main" id="{6102FABF-6D72-4296-8141-78497A97B4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7" name="Line 160">
                <a:extLst>
                  <a:ext uri="{FF2B5EF4-FFF2-40B4-BE49-F238E27FC236}">
                    <a16:creationId xmlns:a16="http://schemas.microsoft.com/office/drawing/2014/main" id="{7A08E716-7219-4F98-8643-9CA2A867D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8" name="Line 161">
                <a:extLst>
                  <a:ext uri="{FF2B5EF4-FFF2-40B4-BE49-F238E27FC236}">
                    <a16:creationId xmlns:a16="http://schemas.microsoft.com/office/drawing/2014/main" id="{9EA3A6C7-A08C-4B10-A1B1-A0ADC6AC55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4" name="Group 162">
              <a:extLst>
                <a:ext uri="{FF2B5EF4-FFF2-40B4-BE49-F238E27FC236}">
                  <a16:creationId xmlns:a16="http://schemas.microsoft.com/office/drawing/2014/main" id="{4D9A09E0-CCF4-48F2-8F85-58457BA7FF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35" name="Line 163">
                <a:extLst>
                  <a:ext uri="{FF2B5EF4-FFF2-40B4-BE49-F238E27FC236}">
                    <a16:creationId xmlns:a16="http://schemas.microsoft.com/office/drawing/2014/main" id="{ABA08F7B-B3DF-43F0-B0E2-F2C6019EE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6" name="Line 164">
                <a:extLst>
                  <a:ext uri="{FF2B5EF4-FFF2-40B4-BE49-F238E27FC236}">
                    <a16:creationId xmlns:a16="http://schemas.microsoft.com/office/drawing/2014/main" id="{8EBDDCFC-B38F-4261-ABBE-585114A05F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0255" name="Rectangle 10">
            <a:extLst>
              <a:ext uri="{FF2B5EF4-FFF2-40B4-BE49-F238E27FC236}">
                <a16:creationId xmlns:a16="http://schemas.microsoft.com/office/drawing/2014/main" id="{DDE72F3B-3854-476D-9B87-98ABABE2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57150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E48872B8-59F0-4E68-B416-7F61368BB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463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7" name="Rectangle 16">
            <a:extLst>
              <a:ext uri="{FF2B5EF4-FFF2-40B4-BE49-F238E27FC236}">
                <a16:creationId xmlns:a16="http://schemas.microsoft.com/office/drawing/2014/main" id="{51DEF0B6-824B-462F-9A0B-FE1905EE7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3575" y="96043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8" name="Rectangle 17">
            <a:extLst>
              <a:ext uri="{FF2B5EF4-FFF2-40B4-BE49-F238E27FC236}">
                <a16:creationId xmlns:a16="http://schemas.microsoft.com/office/drawing/2014/main" id="{3237A741-8BEE-4DE8-BB31-B3C5BB73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65881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9" name="Rectangle 18">
            <a:extLst>
              <a:ext uri="{FF2B5EF4-FFF2-40B4-BE49-F238E27FC236}">
                <a16:creationId xmlns:a16="http://schemas.microsoft.com/office/drawing/2014/main" id="{766C2FA1-56E8-4CAA-8ED0-722B88F95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960438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0" name="Rectangle 20">
            <a:extLst>
              <a:ext uri="{FF2B5EF4-FFF2-40B4-BE49-F238E27FC236}">
                <a16:creationId xmlns:a16="http://schemas.microsoft.com/office/drawing/2014/main" id="{13759595-3B7C-468D-857A-507EC8E32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2063" y="65881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1" name="Rectangle 21">
            <a:extLst>
              <a:ext uri="{FF2B5EF4-FFF2-40B4-BE49-F238E27FC236}">
                <a16:creationId xmlns:a16="http://schemas.microsoft.com/office/drawing/2014/main" id="{50DC3D7D-0A51-408C-9FA0-1D74998A6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2" name="Rectangle 22">
            <a:extLst>
              <a:ext uri="{FF2B5EF4-FFF2-40B4-BE49-F238E27FC236}">
                <a16:creationId xmlns:a16="http://schemas.microsoft.com/office/drawing/2014/main" id="{572DDD35-7595-46E9-A23F-58C056B48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555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63" name="Group 38">
            <a:extLst>
              <a:ext uri="{FF2B5EF4-FFF2-40B4-BE49-F238E27FC236}">
                <a16:creationId xmlns:a16="http://schemas.microsoft.com/office/drawing/2014/main" id="{12611156-ED34-4783-8CB7-6957E2B716DA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53975"/>
            <a:ext cx="228600" cy="230188"/>
            <a:chOff x="23" y="47"/>
            <a:chExt cx="144" cy="145"/>
          </a:xfrm>
        </p:grpSpPr>
        <p:grpSp>
          <p:nvGrpSpPr>
            <p:cNvPr id="10327" name="Group 39">
              <a:extLst>
                <a:ext uri="{FF2B5EF4-FFF2-40B4-BE49-F238E27FC236}">
                  <a16:creationId xmlns:a16="http://schemas.microsoft.com/office/drawing/2014/main" id="{F0BF12A9-E3B0-488A-BC95-CD9D53F12D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1" name="Line 40">
                <a:extLst>
                  <a:ext uri="{FF2B5EF4-FFF2-40B4-BE49-F238E27FC236}">
                    <a16:creationId xmlns:a16="http://schemas.microsoft.com/office/drawing/2014/main" id="{EC1D482E-81A8-42F9-97EF-ED99E1D76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2" name="Line 41">
                <a:extLst>
                  <a:ext uri="{FF2B5EF4-FFF2-40B4-BE49-F238E27FC236}">
                    <a16:creationId xmlns:a16="http://schemas.microsoft.com/office/drawing/2014/main" id="{E81A3F97-2007-439F-9EE6-FB2E66015D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28" name="Group 42">
              <a:extLst>
                <a:ext uri="{FF2B5EF4-FFF2-40B4-BE49-F238E27FC236}">
                  <a16:creationId xmlns:a16="http://schemas.microsoft.com/office/drawing/2014/main" id="{6E3A9BB4-A496-42FA-94AA-4508B5C074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29" name="Line 43">
                <a:extLst>
                  <a:ext uri="{FF2B5EF4-FFF2-40B4-BE49-F238E27FC236}">
                    <a16:creationId xmlns:a16="http://schemas.microsoft.com/office/drawing/2014/main" id="{6E9BBEA8-AB65-4143-AB74-8AEDD0BB20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0" name="Line 44">
                <a:extLst>
                  <a:ext uri="{FF2B5EF4-FFF2-40B4-BE49-F238E27FC236}">
                    <a16:creationId xmlns:a16="http://schemas.microsoft.com/office/drawing/2014/main" id="{98B0BDD1-56D9-431E-95A8-BA846AD9C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4" name="Group 45">
            <a:extLst>
              <a:ext uri="{FF2B5EF4-FFF2-40B4-BE49-F238E27FC236}">
                <a16:creationId xmlns:a16="http://schemas.microsoft.com/office/drawing/2014/main" id="{DE0C5F43-44FF-4712-A42E-553C2EFD4FB5}"/>
              </a:ext>
            </a:extLst>
          </p:cNvPr>
          <p:cNvGrpSpPr>
            <a:grpSpLocks/>
          </p:cNvGrpSpPr>
          <p:nvPr/>
        </p:nvGrpSpPr>
        <p:grpSpPr bwMode="auto">
          <a:xfrm>
            <a:off x="8878888" y="1262063"/>
            <a:ext cx="230187" cy="230187"/>
            <a:chOff x="5210" y="3762"/>
            <a:chExt cx="145" cy="145"/>
          </a:xfrm>
        </p:grpSpPr>
        <p:sp>
          <p:nvSpPr>
            <p:cNvPr id="10319" name="Rectangle 46">
              <a:extLst>
                <a:ext uri="{FF2B5EF4-FFF2-40B4-BE49-F238E27FC236}">
                  <a16:creationId xmlns:a16="http://schemas.microsoft.com/office/drawing/2014/main" id="{7A5C5EA6-314C-44DD-AD9B-EFE86DE07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1" y="3763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10320" name="Group 47">
              <a:extLst>
                <a:ext uri="{FF2B5EF4-FFF2-40B4-BE49-F238E27FC236}">
                  <a16:creationId xmlns:a16="http://schemas.microsoft.com/office/drawing/2014/main" id="{C0D36401-D0B3-4CF8-93DD-7428659A2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10" y="3762"/>
              <a:ext cx="144" cy="145"/>
              <a:chOff x="23" y="47"/>
              <a:chExt cx="144" cy="145"/>
            </a:xfrm>
          </p:grpSpPr>
          <p:grpSp>
            <p:nvGrpSpPr>
              <p:cNvPr id="10321" name="Group 48">
                <a:extLst>
                  <a:ext uri="{FF2B5EF4-FFF2-40B4-BE49-F238E27FC236}">
                    <a16:creationId xmlns:a16="http://schemas.microsoft.com/office/drawing/2014/main" id="{AA39E010-BEF2-4188-A5FB-9A30EC1534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10325" name="Line 49">
                  <a:extLst>
                    <a:ext uri="{FF2B5EF4-FFF2-40B4-BE49-F238E27FC236}">
                      <a16:creationId xmlns:a16="http://schemas.microsoft.com/office/drawing/2014/main" id="{D314D36E-5D6A-4BD5-92AD-0EAB66644C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6" name="Line 50">
                  <a:extLst>
                    <a:ext uri="{FF2B5EF4-FFF2-40B4-BE49-F238E27FC236}">
                      <a16:creationId xmlns:a16="http://schemas.microsoft.com/office/drawing/2014/main" id="{C56DED4B-1AA9-467B-8141-EC1958FBBA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322" name="Group 51">
                <a:extLst>
                  <a:ext uri="{FF2B5EF4-FFF2-40B4-BE49-F238E27FC236}">
                    <a16:creationId xmlns:a16="http://schemas.microsoft.com/office/drawing/2014/main" id="{FF571772-2795-49DA-A9DA-756D7BB96B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10323" name="Line 52">
                  <a:extLst>
                    <a:ext uri="{FF2B5EF4-FFF2-40B4-BE49-F238E27FC236}">
                      <a16:creationId xmlns:a16="http://schemas.microsoft.com/office/drawing/2014/main" id="{2518110B-16F9-40CB-A196-F093DD901E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4" name="Line 53">
                  <a:extLst>
                    <a:ext uri="{FF2B5EF4-FFF2-40B4-BE49-F238E27FC236}">
                      <a16:creationId xmlns:a16="http://schemas.microsoft.com/office/drawing/2014/main" id="{92DDA2AA-D204-4F46-9E05-64AED8C2E4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265" name="Group 54">
            <a:extLst>
              <a:ext uri="{FF2B5EF4-FFF2-40B4-BE49-F238E27FC236}">
                <a16:creationId xmlns:a16="http://schemas.microsoft.com/office/drawing/2014/main" id="{9C8EE1EE-BBE4-4755-BA8F-37B256C37A16}"/>
              </a:ext>
            </a:extLst>
          </p:cNvPr>
          <p:cNvGrpSpPr>
            <a:grpSpLocks/>
          </p:cNvGrpSpPr>
          <p:nvPr/>
        </p:nvGrpSpPr>
        <p:grpSpPr bwMode="auto">
          <a:xfrm>
            <a:off x="8875713" y="658813"/>
            <a:ext cx="228600" cy="230187"/>
            <a:chOff x="23" y="47"/>
            <a:chExt cx="144" cy="145"/>
          </a:xfrm>
        </p:grpSpPr>
        <p:grpSp>
          <p:nvGrpSpPr>
            <p:cNvPr id="10313" name="Group 55">
              <a:extLst>
                <a:ext uri="{FF2B5EF4-FFF2-40B4-BE49-F238E27FC236}">
                  <a16:creationId xmlns:a16="http://schemas.microsoft.com/office/drawing/2014/main" id="{4627E139-3745-4157-B566-84DF6AC20D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7" name="Line 56">
                <a:extLst>
                  <a:ext uri="{FF2B5EF4-FFF2-40B4-BE49-F238E27FC236}">
                    <a16:creationId xmlns:a16="http://schemas.microsoft.com/office/drawing/2014/main" id="{6FEC3513-A8D3-487A-86B4-BD8664B5E4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8" name="Line 57">
                <a:extLst>
                  <a:ext uri="{FF2B5EF4-FFF2-40B4-BE49-F238E27FC236}">
                    <a16:creationId xmlns:a16="http://schemas.microsoft.com/office/drawing/2014/main" id="{3B2D5FBE-CDA7-4D78-9AD6-98EC5410A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14" name="Group 58">
              <a:extLst>
                <a:ext uri="{FF2B5EF4-FFF2-40B4-BE49-F238E27FC236}">
                  <a16:creationId xmlns:a16="http://schemas.microsoft.com/office/drawing/2014/main" id="{ED159574-D9AC-4719-9B6D-A4F2396AEB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15" name="Line 59">
                <a:extLst>
                  <a:ext uri="{FF2B5EF4-FFF2-40B4-BE49-F238E27FC236}">
                    <a16:creationId xmlns:a16="http://schemas.microsoft.com/office/drawing/2014/main" id="{A49132BE-44B2-45AE-AB3C-80C2D47C88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6" name="Line 60">
                <a:extLst>
                  <a:ext uri="{FF2B5EF4-FFF2-40B4-BE49-F238E27FC236}">
                    <a16:creationId xmlns:a16="http://schemas.microsoft.com/office/drawing/2014/main" id="{73837DA1-01A4-4B96-B297-A93D976528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6" name="Group 82">
            <a:extLst>
              <a:ext uri="{FF2B5EF4-FFF2-40B4-BE49-F238E27FC236}">
                <a16:creationId xmlns:a16="http://schemas.microsoft.com/office/drawing/2014/main" id="{C257F0C9-CA54-4218-85BF-02423F87865A}"/>
              </a:ext>
            </a:extLst>
          </p:cNvPr>
          <p:cNvGrpSpPr>
            <a:grpSpLocks/>
          </p:cNvGrpSpPr>
          <p:nvPr/>
        </p:nvGrpSpPr>
        <p:grpSpPr bwMode="auto">
          <a:xfrm>
            <a:off x="8577263" y="658813"/>
            <a:ext cx="228600" cy="230187"/>
            <a:chOff x="23" y="47"/>
            <a:chExt cx="144" cy="145"/>
          </a:xfrm>
        </p:grpSpPr>
        <p:grpSp>
          <p:nvGrpSpPr>
            <p:cNvPr id="10307" name="Group 83">
              <a:extLst>
                <a:ext uri="{FF2B5EF4-FFF2-40B4-BE49-F238E27FC236}">
                  <a16:creationId xmlns:a16="http://schemas.microsoft.com/office/drawing/2014/main" id="{AB5F873D-31B3-400D-8FF4-6305B58D9B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1" name="Line 84">
                <a:extLst>
                  <a:ext uri="{FF2B5EF4-FFF2-40B4-BE49-F238E27FC236}">
                    <a16:creationId xmlns:a16="http://schemas.microsoft.com/office/drawing/2014/main" id="{A76AD284-8471-4C42-9E40-CDA09B028C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2" name="Line 85">
                <a:extLst>
                  <a:ext uri="{FF2B5EF4-FFF2-40B4-BE49-F238E27FC236}">
                    <a16:creationId xmlns:a16="http://schemas.microsoft.com/office/drawing/2014/main" id="{6853D78F-59FB-4912-9FDF-435390B60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8" name="Group 86">
              <a:extLst>
                <a:ext uri="{FF2B5EF4-FFF2-40B4-BE49-F238E27FC236}">
                  <a16:creationId xmlns:a16="http://schemas.microsoft.com/office/drawing/2014/main" id="{9382D9F2-7175-4B9A-A6E1-FA359865B6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9" name="Line 87">
                <a:extLst>
                  <a:ext uri="{FF2B5EF4-FFF2-40B4-BE49-F238E27FC236}">
                    <a16:creationId xmlns:a16="http://schemas.microsoft.com/office/drawing/2014/main" id="{5F871C26-355A-4B3D-AF7B-F5D6A0B92B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0" name="Line 88">
                <a:extLst>
                  <a:ext uri="{FF2B5EF4-FFF2-40B4-BE49-F238E27FC236}">
                    <a16:creationId xmlns:a16="http://schemas.microsoft.com/office/drawing/2014/main" id="{F2A60028-E06C-4D8F-AFEB-5331C10826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7" name="Group 89">
            <a:extLst>
              <a:ext uri="{FF2B5EF4-FFF2-40B4-BE49-F238E27FC236}">
                <a16:creationId xmlns:a16="http://schemas.microsoft.com/office/drawing/2014/main" id="{22F1F250-ECE9-4955-8EA0-E7617EC2A4E1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968375"/>
            <a:ext cx="228600" cy="230188"/>
            <a:chOff x="23" y="47"/>
            <a:chExt cx="144" cy="145"/>
          </a:xfrm>
        </p:grpSpPr>
        <p:grpSp>
          <p:nvGrpSpPr>
            <p:cNvPr id="10301" name="Group 90">
              <a:extLst>
                <a:ext uri="{FF2B5EF4-FFF2-40B4-BE49-F238E27FC236}">
                  <a16:creationId xmlns:a16="http://schemas.microsoft.com/office/drawing/2014/main" id="{79996D56-90F0-458F-A134-5CF8A1974B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05" name="Line 91">
                <a:extLst>
                  <a:ext uri="{FF2B5EF4-FFF2-40B4-BE49-F238E27FC236}">
                    <a16:creationId xmlns:a16="http://schemas.microsoft.com/office/drawing/2014/main" id="{FBCC2FC1-C089-4177-975C-C7E3651C8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6" name="Line 92">
                <a:extLst>
                  <a:ext uri="{FF2B5EF4-FFF2-40B4-BE49-F238E27FC236}">
                    <a16:creationId xmlns:a16="http://schemas.microsoft.com/office/drawing/2014/main" id="{29F6C9D8-4A4C-46F5-B41D-A013186CA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2" name="Group 93">
              <a:extLst>
                <a:ext uri="{FF2B5EF4-FFF2-40B4-BE49-F238E27FC236}">
                  <a16:creationId xmlns:a16="http://schemas.microsoft.com/office/drawing/2014/main" id="{1841CD40-8EB0-434A-BFD4-81F6B929A3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3" name="Line 94">
                <a:extLst>
                  <a:ext uri="{FF2B5EF4-FFF2-40B4-BE49-F238E27FC236}">
                    <a16:creationId xmlns:a16="http://schemas.microsoft.com/office/drawing/2014/main" id="{85257EA0-BE21-4652-A4D7-73F4A59F45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4" name="Line 95">
                <a:extLst>
                  <a:ext uri="{FF2B5EF4-FFF2-40B4-BE49-F238E27FC236}">
                    <a16:creationId xmlns:a16="http://schemas.microsoft.com/office/drawing/2014/main" id="{DC54E243-F413-43AD-97E3-B63EF484A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8" name="Group 96">
            <a:extLst>
              <a:ext uri="{FF2B5EF4-FFF2-40B4-BE49-F238E27FC236}">
                <a16:creationId xmlns:a16="http://schemas.microsoft.com/office/drawing/2014/main" id="{1216B5F1-D28D-46C2-99CD-0EC0C81DCADA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358775"/>
            <a:ext cx="228600" cy="230188"/>
            <a:chOff x="23" y="47"/>
            <a:chExt cx="144" cy="145"/>
          </a:xfrm>
        </p:grpSpPr>
        <p:grpSp>
          <p:nvGrpSpPr>
            <p:cNvPr id="10295" name="Group 97">
              <a:extLst>
                <a:ext uri="{FF2B5EF4-FFF2-40B4-BE49-F238E27FC236}">
                  <a16:creationId xmlns:a16="http://schemas.microsoft.com/office/drawing/2014/main" id="{874DD419-92B5-48A9-8E86-67231C68A5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9" name="Line 98">
                <a:extLst>
                  <a:ext uri="{FF2B5EF4-FFF2-40B4-BE49-F238E27FC236}">
                    <a16:creationId xmlns:a16="http://schemas.microsoft.com/office/drawing/2014/main" id="{5A05713F-1E51-4B0C-AF3C-5807B1BDD8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0" name="Line 99">
                <a:extLst>
                  <a:ext uri="{FF2B5EF4-FFF2-40B4-BE49-F238E27FC236}">
                    <a16:creationId xmlns:a16="http://schemas.microsoft.com/office/drawing/2014/main" id="{C9317154-A43F-4C91-B6A4-28FBE87AD3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6" name="Group 100">
              <a:extLst>
                <a:ext uri="{FF2B5EF4-FFF2-40B4-BE49-F238E27FC236}">
                  <a16:creationId xmlns:a16="http://schemas.microsoft.com/office/drawing/2014/main" id="{503BFB0D-DEDD-42AD-8803-41F30078C1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7" name="Line 101">
                <a:extLst>
                  <a:ext uri="{FF2B5EF4-FFF2-40B4-BE49-F238E27FC236}">
                    <a16:creationId xmlns:a16="http://schemas.microsoft.com/office/drawing/2014/main" id="{ED697846-9062-4B6E-A01B-FA5A0722E4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8" name="Line 102">
                <a:extLst>
                  <a:ext uri="{FF2B5EF4-FFF2-40B4-BE49-F238E27FC236}">
                    <a16:creationId xmlns:a16="http://schemas.microsoft.com/office/drawing/2014/main" id="{76EB9D91-7D66-40F1-93FE-75022EF97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9" name="Group 103">
            <a:extLst>
              <a:ext uri="{FF2B5EF4-FFF2-40B4-BE49-F238E27FC236}">
                <a16:creationId xmlns:a16="http://schemas.microsoft.com/office/drawing/2014/main" id="{EABD7033-5BA9-4A37-837C-F7B246A1A5E5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53975"/>
            <a:ext cx="228600" cy="230188"/>
            <a:chOff x="23" y="47"/>
            <a:chExt cx="144" cy="145"/>
          </a:xfrm>
        </p:grpSpPr>
        <p:grpSp>
          <p:nvGrpSpPr>
            <p:cNvPr id="10289" name="Group 104">
              <a:extLst>
                <a:ext uri="{FF2B5EF4-FFF2-40B4-BE49-F238E27FC236}">
                  <a16:creationId xmlns:a16="http://schemas.microsoft.com/office/drawing/2014/main" id="{B37BAD3C-6688-4BC9-9A1D-9AF20FC4B5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3" name="Line 105">
                <a:extLst>
                  <a:ext uri="{FF2B5EF4-FFF2-40B4-BE49-F238E27FC236}">
                    <a16:creationId xmlns:a16="http://schemas.microsoft.com/office/drawing/2014/main" id="{04A3B15A-1A47-471F-8228-103ECB87E9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4" name="Line 106">
                <a:extLst>
                  <a:ext uri="{FF2B5EF4-FFF2-40B4-BE49-F238E27FC236}">
                    <a16:creationId xmlns:a16="http://schemas.microsoft.com/office/drawing/2014/main" id="{E641D39D-3E2B-4DC2-906E-B051E8CB49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0" name="Group 107">
              <a:extLst>
                <a:ext uri="{FF2B5EF4-FFF2-40B4-BE49-F238E27FC236}">
                  <a16:creationId xmlns:a16="http://schemas.microsoft.com/office/drawing/2014/main" id="{9BF89D5F-F0C5-49A7-AA22-527D11610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1" name="Line 108">
                <a:extLst>
                  <a:ext uri="{FF2B5EF4-FFF2-40B4-BE49-F238E27FC236}">
                    <a16:creationId xmlns:a16="http://schemas.microsoft.com/office/drawing/2014/main" id="{11490558-E767-4A1C-9069-4F170212A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2" name="Line 109">
                <a:extLst>
                  <a:ext uri="{FF2B5EF4-FFF2-40B4-BE49-F238E27FC236}">
                    <a16:creationId xmlns:a16="http://schemas.microsoft.com/office/drawing/2014/main" id="{4335F4C3-B3A8-47D7-BF4D-CEEE9E9811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0" name="Group 110">
            <a:extLst>
              <a:ext uri="{FF2B5EF4-FFF2-40B4-BE49-F238E27FC236}">
                <a16:creationId xmlns:a16="http://schemas.microsoft.com/office/drawing/2014/main" id="{19C5E56F-EACC-4CC3-B67B-25052815B07B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358775"/>
            <a:ext cx="228600" cy="230188"/>
            <a:chOff x="23" y="47"/>
            <a:chExt cx="144" cy="145"/>
          </a:xfrm>
        </p:grpSpPr>
        <p:grpSp>
          <p:nvGrpSpPr>
            <p:cNvPr id="10283" name="Group 111">
              <a:extLst>
                <a:ext uri="{FF2B5EF4-FFF2-40B4-BE49-F238E27FC236}">
                  <a16:creationId xmlns:a16="http://schemas.microsoft.com/office/drawing/2014/main" id="{B9379919-0AB3-43E0-BAB2-4ADBC27B6B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7" name="Line 112">
                <a:extLst>
                  <a:ext uri="{FF2B5EF4-FFF2-40B4-BE49-F238E27FC236}">
                    <a16:creationId xmlns:a16="http://schemas.microsoft.com/office/drawing/2014/main" id="{4B2F94D8-D5CE-4D56-91C5-7EB87D5ED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8" name="Line 113">
                <a:extLst>
                  <a:ext uri="{FF2B5EF4-FFF2-40B4-BE49-F238E27FC236}">
                    <a16:creationId xmlns:a16="http://schemas.microsoft.com/office/drawing/2014/main" id="{33665918-5B9C-4843-AC3E-380D277DC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84" name="Group 114">
              <a:extLst>
                <a:ext uri="{FF2B5EF4-FFF2-40B4-BE49-F238E27FC236}">
                  <a16:creationId xmlns:a16="http://schemas.microsoft.com/office/drawing/2014/main" id="{9EAC315A-1CE5-4362-BB96-7BF2E6AC8D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85" name="Line 115">
                <a:extLst>
                  <a:ext uri="{FF2B5EF4-FFF2-40B4-BE49-F238E27FC236}">
                    <a16:creationId xmlns:a16="http://schemas.microsoft.com/office/drawing/2014/main" id="{6006354C-B473-4A93-B2FA-6898A3FB2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6" name="Line 116">
                <a:extLst>
                  <a:ext uri="{FF2B5EF4-FFF2-40B4-BE49-F238E27FC236}">
                    <a16:creationId xmlns:a16="http://schemas.microsoft.com/office/drawing/2014/main" id="{3C66864C-54C7-4784-99D7-570114A7C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1" name="Group 165">
            <a:extLst>
              <a:ext uri="{FF2B5EF4-FFF2-40B4-BE49-F238E27FC236}">
                <a16:creationId xmlns:a16="http://schemas.microsoft.com/office/drawing/2014/main" id="{26057243-A878-44EB-90CA-2D46018B0741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968375"/>
            <a:ext cx="228600" cy="230188"/>
            <a:chOff x="23" y="47"/>
            <a:chExt cx="144" cy="145"/>
          </a:xfrm>
        </p:grpSpPr>
        <p:grpSp>
          <p:nvGrpSpPr>
            <p:cNvPr id="10277" name="Group 166">
              <a:extLst>
                <a:ext uri="{FF2B5EF4-FFF2-40B4-BE49-F238E27FC236}">
                  <a16:creationId xmlns:a16="http://schemas.microsoft.com/office/drawing/2014/main" id="{72B12971-3142-486C-A265-E4239DF509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1" name="Line 167">
                <a:extLst>
                  <a:ext uri="{FF2B5EF4-FFF2-40B4-BE49-F238E27FC236}">
                    <a16:creationId xmlns:a16="http://schemas.microsoft.com/office/drawing/2014/main" id="{F2D3DA4D-B37D-4DDF-BEC3-D2EC940B92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2" name="Line 168">
                <a:extLst>
                  <a:ext uri="{FF2B5EF4-FFF2-40B4-BE49-F238E27FC236}">
                    <a16:creationId xmlns:a16="http://schemas.microsoft.com/office/drawing/2014/main" id="{9FF57983-6FD6-42F1-A7C7-86FE3D821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78" name="Group 169">
              <a:extLst>
                <a:ext uri="{FF2B5EF4-FFF2-40B4-BE49-F238E27FC236}">
                  <a16:creationId xmlns:a16="http://schemas.microsoft.com/office/drawing/2014/main" id="{A229A536-0B87-4A52-9D8D-9BC259DCDD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79" name="Line 170">
                <a:extLst>
                  <a:ext uri="{FF2B5EF4-FFF2-40B4-BE49-F238E27FC236}">
                    <a16:creationId xmlns:a16="http://schemas.microsoft.com/office/drawing/2014/main" id="{CD6DA593-0BCF-42B0-8156-20FCC62248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0" name="Line 171">
                <a:extLst>
                  <a:ext uri="{FF2B5EF4-FFF2-40B4-BE49-F238E27FC236}">
                    <a16:creationId xmlns:a16="http://schemas.microsoft.com/office/drawing/2014/main" id="{06EFE383-F946-4EB6-BE4F-9B933614A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FD205-DC32-4798-914F-37603E470E5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258505" y="6546850"/>
            <a:ext cx="1539156" cy="311150"/>
          </a:xfrm>
        </p:spPr>
        <p:txBody>
          <a:bodyPr/>
          <a:lstStyle/>
          <a:p>
            <a:pPr algn="r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29, 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5A17A2-13F3-4046-97E4-A5734B92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66800" y="6546850"/>
            <a:ext cx="6095939" cy="311150"/>
          </a:xfrm>
        </p:spPr>
        <p:txBody>
          <a:bodyPr/>
          <a:lstStyle/>
          <a:p>
            <a:pPr algn="l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Rebecca Moore    ■    Schrödinger's Cat    ■    PHYS 5382: Quantum Mechanics    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8E065-EA3C-4908-8E51-55A14164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9763" y="6477000"/>
            <a:ext cx="731837" cy="339725"/>
          </a:xfrm>
        </p:spPr>
        <p:txBody>
          <a:bodyPr/>
          <a:lstStyle/>
          <a:p>
            <a:pPr algn="ctr">
              <a:defRPr/>
            </a:pPr>
            <a:fld id="{3BF1B0BB-4DC5-4E2D-9680-71A2CA33561F}" type="slidenum">
              <a:rPr lang="en-US" altLang="en-US" b="1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pPr algn="ctr">
                <a:defRPr/>
              </a:pPr>
              <a:t>2</a:t>
            </a:fld>
            <a:endParaRPr lang="en-US" altLang="en-US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75" name="Picture 2" descr="https://www.smu.edu/~/media/Site/DevelopmentExternalAffairs/PublicAffairs/Logos/smu/SMULogoRrgb">
            <a:extLst>
              <a:ext uri="{FF2B5EF4-FFF2-40B4-BE49-F238E27FC236}">
                <a16:creationId xmlns:a16="http://schemas.microsoft.com/office/drawing/2014/main" id="{D914A089-84C5-485E-B910-A70530238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00013"/>
            <a:ext cx="520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" name="Rectangle 4">
            <a:extLst>
              <a:ext uri="{FF2B5EF4-FFF2-40B4-BE49-F238E27FC236}">
                <a16:creationId xmlns:a16="http://schemas.microsoft.com/office/drawing/2014/main" id="{214E774D-4D46-4A3E-8524-CA8BDD8BE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4163"/>
            <a:ext cx="7212013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u="none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Schrödinger</a:t>
            </a:r>
          </a:p>
        </p:txBody>
      </p:sp>
      <p:pic>
        <p:nvPicPr>
          <p:cNvPr id="69634" name="Picture 2" descr="Image result for erwin schrodinger">
            <a:extLst>
              <a:ext uri="{FF2B5EF4-FFF2-40B4-BE49-F238E27FC236}">
                <a16:creationId xmlns:a16="http://schemas.microsoft.com/office/drawing/2014/main" id="{84EFFEF7-516E-4BF2-823A-4C8B375DD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233623"/>
            <a:ext cx="220980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1069372-3F35-468B-91B2-2AD1D6BBA904}"/>
              </a:ext>
            </a:extLst>
          </p:cNvPr>
          <p:cNvSpPr/>
          <p:nvPr/>
        </p:nvSpPr>
        <p:spPr>
          <a:xfrm rot="5400000">
            <a:off x="6032464" y="4650049"/>
            <a:ext cx="33319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u="none" dirty="0">
                <a:latin typeface="Calibri" panose="020F0502020204030204" pitchFamily="34" charset="0"/>
                <a:cs typeface="Calibri" panose="020F0502020204030204" pitchFamily="34" charset="0"/>
              </a:rPr>
              <a:t>www.nobelprize.org/images/schrodinger-12988-content-portrait-mobile-tiny.jpg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576935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67AF2797-F275-4A92-BC46-9E669E8C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6613" y="1274763"/>
            <a:ext cx="7088187" cy="192563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“A cat is placed in a steel chamber, together with the </a:t>
            </a:r>
            <a:b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following hellish contraption…”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Tiny bit of radioactive material in a Geiger counter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an hour, equally probably one or no atom decays 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3" name="Rectangle 5">
            <a:extLst>
              <a:ext uri="{FF2B5EF4-FFF2-40B4-BE49-F238E27FC236}">
                <a16:creationId xmlns:a16="http://schemas.microsoft.com/office/drawing/2014/main" id="{F22978D2-AAE9-4253-BC7A-E954C38D884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257800" y="2971800"/>
            <a:ext cx="6858000" cy="914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4" name="Line 6">
            <a:extLst>
              <a:ext uri="{FF2B5EF4-FFF2-40B4-BE49-F238E27FC236}">
                <a16:creationId xmlns:a16="http://schemas.microsoft.com/office/drawing/2014/main" id="{949A3B15-8877-4BC2-BB9E-3201F12B82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9438" y="-4763"/>
            <a:ext cx="0" cy="6867526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Rectangle 7">
            <a:extLst>
              <a:ext uri="{FF2B5EF4-FFF2-40B4-BE49-F238E27FC236}">
                <a16:creationId xmlns:a16="http://schemas.microsoft.com/office/drawing/2014/main" id="{4D106560-F74F-4A69-B6BD-CE175C3C073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086100" y="3086100"/>
            <a:ext cx="6858000" cy="6858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6" name="Line 8">
            <a:extLst>
              <a:ext uri="{FF2B5EF4-FFF2-40B4-BE49-F238E27FC236}">
                <a16:creationId xmlns:a16="http://schemas.microsoft.com/office/drawing/2014/main" id="{80D95B1B-5A84-4C89-B998-CDCF34DCE3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0"/>
            <a:ext cx="0" cy="6858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133">
            <a:extLst>
              <a:ext uri="{FF2B5EF4-FFF2-40B4-BE49-F238E27FC236}">
                <a16:creationId xmlns:a16="http://schemas.microsoft.com/office/drawing/2014/main" id="{2CE25E5E-28AB-40DC-BFEF-AC4059269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2515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8" name="Rectangle 134">
            <a:extLst>
              <a:ext uri="{FF2B5EF4-FFF2-40B4-BE49-F238E27FC236}">
                <a16:creationId xmlns:a16="http://schemas.microsoft.com/office/drawing/2014/main" id="{959E60B4-008C-4B03-AE8F-E98C57D49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9" name="Rectangle 135">
            <a:extLst>
              <a:ext uri="{FF2B5EF4-FFF2-40B4-BE49-F238E27FC236}">
                <a16:creationId xmlns:a16="http://schemas.microsoft.com/office/drawing/2014/main" id="{30714844-110B-4169-9442-5CC791535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0" name="Rectangle 136">
            <a:extLst>
              <a:ext uri="{FF2B5EF4-FFF2-40B4-BE49-F238E27FC236}">
                <a16:creationId xmlns:a16="http://schemas.microsoft.com/office/drawing/2014/main" id="{824BF1A2-273C-43DF-97D4-7D102878D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594518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51" name="Group 137">
            <a:extLst>
              <a:ext uri="{FF2B5EF4-FFF2-40B4-BE49-F238E27FC236}">
                <a16:creationId xmlns:a16="http://schemas.microsoft.com/office/drawing/2014/main" id="{3551F578-4DC0-4DAE-8848-731C946F9365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5943600"/>
            <a:ext cx="228600" cy="230188"/>
            <a:chOff x="23" y="47"/>
            <a:chExt cx="144" cy="145"/>
          </a:xfrm>
        </p:grpSpPr>
        <p:grpSp>
          <p:nvGrpSpPr>
            <p:cNvPr id="10351" name="Group 138">
              <a:extLst>
                <a:ext uri="{FF2B5EF4-FFF2-40B4-BE49-F238E27FC236}">
                  <a16:creationId xmlns:a16="http://schemas.microsoft.com/office/drawing/2014/main" id="{26C96C8C-F346-461A-BE8E-03064DD46C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55" name="Line 139">
                <a:extLst>
                  <a:ext uri="{FF2B5EF4-FFF2-40B4-BE49-F238E27FC236}">
                    <a16:creationId xmlns:a16="http://schemas.microsoft.com/office/drawing/2014/main" id="{8215EA9B-026B-4DDD-A229-B897A11825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6" name="Line 140">
                <a:extLst>
                  <a:ext uri="{FF2B5EF4-FFF2-40B4-BE49-F238E27FC236}">
                    <a16:creationId xmlns:a16="http://schemas.microsoft.com/office/drawing/2014/main" id="{C8DB76C0-BBA9-4956-9EFB-46C803CAC0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52" name="Group 141">
              <a:extLst>
                <a:ext uri="{FF2B5EF4-FFF2-40B4-BE49-F238E27FC236}">
                  <a16:creationId xmlns:a16="http://schemas.microsoft.com/office/drawing/2014/main" id="{EC774CD5-45C9-4CF3-B3B2-A6E7F7BAF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53" name="Line 142">
                <a:extLst>
                  <a:ext uri="{FF2B5EF4-FFF2-40B4-BE49-F238E27FC236}">
                    <a16:creationId xmlns:a16="http://schemas.microsoft.com/office/drawing/2014/main" id="{8EFD768C-B227-451C-9950-C27FBB7A67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4" name="Line 143">
                <a:extLst>
                  <a:ext uri="{FF2B5EF4-FFF2-40B4-BE49-F238E27FC236}">
                    <a16:creationId xmlns:a16="http://schemas.microsoft.com/office/drawing/2014/main" id="{1D3DA31B-B827-4306-A7CE-2900F0FEE3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2" name="Group 144">
            <a:extLst>
              <a:ext uri="{FF2B5EF4-FFF2-40B4-BE49-F238E27FC236}">
                <a16:creationId xmlns:a16="http://schemas.microsoft.com/office/drawing/2014/main" id="{16295527-903D-47B7-8C8A-EE203A7B0466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249988"/>
            <a:ext cx="228600" cy="230187"/>
            <a:chOff x="23" y="47"/>
            <a:chExt cx="144" cy="145"/>
          </a:xfrm>
        </p:grpSpPr>
        <p:grpSp>
          <p:nvGrpSpPr>
            <p:cNvPr id="10345" name="Group 145">
              <a:extLst>
                <a:ext uri="{FF2B5EF4-FFF2-40B4-BE49-F238E27FC236}">
                  <a16:creationId xmlns:a16="http://schemas.microsoft.com/office/drawing/2014/main" id="{5BB3A6A0-E1C2-46FF-B6FF-358FFF1EB5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9" name="Line 146">
                <a:extLst>
                  <a:ext uri="{FF2B5EF4-FFF2-40B4-BE49-F238E27FC236}">
                    <a16:creationId xmlns:a16="http://schemas.microsoft.com/office/drawing/2014/main" id="{32E80B69-6487-475A-9F95-753D14FD5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0" name="Line 147">
                <a:extLst>
                  <a:ext uri="{FF2B5EF4-FFF2-40B4-BE49-F238E27FC236}">
                    <a16:creationId xmlns:a16="http://schemas.microsoft.com/office/drawing/2014/main" id="{5C5AADF7-1402-44C7-8280-000EBDBA0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6" name="Group 148">
              <a:extLst>
                <a:ext uri="{FF2B5EF4-FFF2-40B4-BE49-F238E27FC236}">
                  <a16:creationId xmlns:a16="http://schemas.microsoft.com/office/drawing/2014/main" id="{3F482BD4-4E65-473F-A92C-99E63334E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7" name="Line 149">
                <a:extLst>
                  <a:ext uri="{FF2B5EF4-FFF2-40B4-BE49-F238E27FC236}">
                    <a16:creationId xmlns:a16="http://schemas.microsoft.com/office/drawing/2014/main" id="{DF577A2B-9FEF-4A98-9505-03A6838DAE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8" name="Line 150">
                <a:extLst>
                  <a:ext uri="{FF2B5EF4-FFF2-40B4-BE49-F238E27FC236}">
                    <a16:creationId xmlns:a16="http://schemas.microsoft.com/office/drawing/2014/main" id="{732D2D5F-2398-4D6A-BDC2-72207F500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3" name="Group 151">
            <a:extLst>
              <a:ext uri="{FF2B5EF4-FFF2-40B4-BE49-F238E27FC236}">
                <a16:creationId xmlns:a16="http://schemas.microsoft.com/office/drawing/2014/main" id="{08D55DC1-6FA9-429A-8535-98B9FEFB24C4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556375"/>
            <a:ext cx="228600" cy="230188"/>
            <a:chOff x="23" y="47"/>
            <a:chExt cx="144" cy="145"/>
          </a:xfrm>
        </p:grpSpPr>
        <p:grpSp>
          <p:nvGrpSpPr>
            <p:cNvPr id="10339" name="Group 152">
              <a:extLst>
                <a:ext uri="{FF2B5EF4-FFF2-40B4-BE49-F238E27FC236}">
                  <a16:creationId xmlns:a16="http://schemas.microsoft.com/office/drawing/2014/main" id="{E25BCF89-9096-41B0-8782-925254C04C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3" name="Line 153">
                <a:extLst>
                  <a:ext uri="{FF2B5EF4-FFF2-40B4-BE49-F238E27FC236}">
                    <a16:creationId xmlns:a16="http://schemas.microsoft.com/office/drawing/2014/main" id="{7BA32488-DE7A-4A5C-A181-6B87A9DFEE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4" name="Line 154">
                <a:extLst>
                  <a:ext uri="{FF2B5EF4-FFF2-40B4-BE49-F238E27FC236}">
                    <a16:creationId xmlns:a16="http://schemas.microsoft.com/office/drawing/2014/main" id="{67BDE8B7-FA17-4A5C-8A34-462D2AECDB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0" name="Group 155">
              <a:extLst>
                <a:ext uri="{FF2B5EF4-FFF2-40B4-BE49-F238E27FC236}">
                  <a16:creationId xmlns:a16="http://schemas.microsoft.com/office/drawing/2014/main" id="{3AA63D49-8FD8-4DE0-AEA4-046DBE7B0B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1" name="Line 156">
                <a:extLst>
                  <a:ext uri="{FF2B5EF4-FFF2-40B4-BE49-F238E27FC236}">
                    <a16:creationId xmlns:a16="http://schemas.microsoft.com/office/drawing/2014/main" id="{9AF2D6F9-6083-45CC-B735-1C17E3F3BF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2" name="Line 157">
                <a:extLst>
                  <a:ext uri="{FF2B5EF4-FFF2-40B4-BE49-F238E27FC236}">
                    <a16:creationId xmlns:a16="http://schemas.microsoft.com/office/drawing/2014/main" id="{096196A1-05F0-433E-A18D-E744136FEF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4" name="Group 158">
            <a:extLst>
              <a:ext uri="{FF2B5EF4-FFF2-40B4-BE49-F238E27FC236}">
                <a16:creationId xmlns:a16="http://schemas.microsoft.com/office/drawing/2014/main" id="{22922F9E-2040-4019-8C03-0804A3846921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6556375"/>
            <a:ext cx="228600" cy="230188"/>
            <a:chOff x="23" y="47"/>
            <a:chExt cx="144" cy="145"/>
          </a:xfrm>
        </p:grpSpPr>
        <p:grpSp>
          <p:nvGrpSpPr>
            <p:cNvPr id="10333" name="Group 159">
              <a:extLst>
                <a:ext uri="{FF2B5EF4-FFF2-40B4-BE49-F238E27FC236}">
                  <a16:creationId xmlns:a16="http://schemas.microsoft.com/office/drawing/2014/main" id="{6102FABF-6D72-4296-8141-78497A97B4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7" name="Line 160">
                <a:extLst>
                  <a:ext uri="{FF2B5EF4-FFF2-40B4-BE49-F238E27FC236}">
                    <a16:creationId xmlns:a16="http://schemas.microsoft.com/office/drawing/2014/main" id="{7A08E716-7219-4F98-8643-9CA2A867D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8" name="Line 161">
                <a:extLst>
                  <a:ext uri="{FF2B5EF4-FFF2-40B4-BE49-F238E27FC236}">
                    <a16:creationId xmlns:a16="http://schemas.microsoft.com/office/drawing/2014/main" id="{9EA3A6C7-A08C-4B10-A1B1-A0ADC6AC55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4" name="Group 162">
              <a:extLst>
                <a:ext uri="{FF2B5EF4-FFF2-40B4-BE49-F238E27FC236}">
                  <a16:creationId xmlns:a16="http://schemas.microsoft.com/office/drawing/2014/main" id="{4D9A09E0-CCF4-48F2-8F85-58457BA7FF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35" name="Line 163">
                <a:extLst>
                  <a:ext uri="{FF2B5EF4-FFF2-40B4-BE49-F238E27FC236}">
                    <a16:creationId xmlns:a16="http://schemas.microsoft.com/office/drawing/2014/main" id="{ABA08F7B-B3DF-43F0-B0E2-F2C6019EE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6" name="Line 164">
                <a:extLst>
                  <a:ext uri="{FF2B5EF4-FFF2-40B4-BE49-F238E27FC236}">
                    <a16:creationId xmlns:a16="http://schemas.microsoft.com/office/drawing/2014/main" id="{8EBDDCFC-B38F-4261-ABBE-585114A05F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0255" name="Rectangle 10">
            <a:extLst>
              <a:ext uri="{FF2B5EF4-FFF2-40B4-BE49-F238E27FC236}">
                <a16:creationId xmlns:a16="http://schemas.microsoft.com/office/drawing/2014/main" id="{DDE72F3B-3854-476D-9B87-98ABABE2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57150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E48872B8-59F0-4E68-B416-7F61368BB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463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7" name="Rectangle 16">
            <a:extLst>
              <a:ext uri="{FF2B5EF4-FFF2-40B4-BE49-F238E27FC236}">
                <a16:creationId xmlns:a16="http://schemas.microsoft.com/office/drawing/2014/main" id="{51DEF0B6-824B-462F-9A0B-FE1905EE7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3575" y="96043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8" name="Rectangle 17">
            <a:extLst>
              <a:ext uri="{FF2B5EF4-FFF2-40B4-BE49-F238E27FC236}">
                <a16:creationId xmlns:a16="http://schemas.microsoft.com/office/drawing/2014/main" id="{3237A741-8BEE-4DE8-BB31-B3C5BB73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65881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9" name="Rectangle 18">
            <a:extLst>
              <a:ext uri="{FF2B5EF4-FFF2-40B4-BE49-F238E27FC236}">
                <a16:creationId xmlns:a16="http://schemas.microsoft.com/office/drawing/2014/main" id="{766C2FA1-56E8-4CAA-8ED0-722B88F95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960438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0" name="Rectangle 20">
            <a:extLst>
              <a:ext uri="{FF2B5EF4-FFF2-40B4-BE49-F238E27FC236}">
                <a16:creationId xmlns:a16="http://schemas.microsoft.com/office/drawing/2014/main" id="{13759595-3B7C-468D-857A-507EC8E32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2063" y="65881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1" name="Rectangle 21">
            <a:extLst>
              <a:ext uri="{FF2B5EF4-FFF2-40B4-BE49-F238E27FC236}">
                <a16:creationId xmlns:a16="http://schemas.microsoft.com/office/drawing/2014/main" id="{50DC3D7D-0A51-408C-9FA0-1D74998A6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2" name="Rectangle 22">
            <a:extLst>
              <a:ext uri="{FF2B5EF4-FFF2-40B4-BE49-F238E27FC236}">
                <a16:creationId xmlns:a16="http://schemas.microsoft.com/office/drawing/2014/main" id="{572DDD35-7595-46E9-A23F-58C056B48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555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63" name="Group 38">
            <a:extLst>
              <a:ext uri="{FF2B5EF4-FFF2-40B4-BE49-F238E27FC236}">
                <a16:creationId xmlns:a16="http://schemas.microsoft.com/office/drawing/2014/main" id="{12611156-ED34-4783-8CB7-6957E2B716DA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53975"/>
            <a:ext cx="228600" cy="230188"/>
            <a:chOff x="23" y="47"/>
            <a:chExt cx="144" cy="145"/>
          </a:xfrm>
        </p:grpSpPr>
        <p:grpSp>
          <p:nvGrpSpPr>
            <p:cNvPr id="10327" name="Group 39">
              <a:extLst>
                <a:ext uri="{FF2B5EF4-FFF2-40B4-BE49-F238E27FC236}">
                  <a16:creationId xmlns:a16="http://schemas.microsoft.com/office/drawing/2014/main" id="{F0BF12A9-E3B0-488A-BC95-CD9D53F12D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1" name="Line 40">
                <a:extLst>
                  <a:ext uri="{FF2B5EF4-FFF2-40B4-BE49-F238E27FC236}">
                    <a16:creationId xmlns:a16="http://schemas.microsoft.com/office/drawing/2014/main" id="{EC1D482E-81A8-42F9-97EF-ED99E1D76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2" name="Line 41">
                <a:extLst>
                  <a:ext uri="{FF2B5EF4-FFF2-40B4-BE49-F238E27FC236}">
                    <a16:creationId xmlns:a16="http://schemas.microsoft.com/office/drawing/2014/main" id="{E81A3F97-2007-439F-9EE6-FB2E66015D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28" name="Group 42">
              <a:extLst>
                <a:ext uri="{FF2B5EF4-FFF2-40B4-BE49-F238E27FC236}">
                  <a16:creationId xmlns:a16="http://schemas.microsoft.com/office/drawing/2014/main" id="{6E3A9BB4-A496-42FA-94AA-4508B5C074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29" name="Line 43">
                <a:extLst>
                  <a:ext uri="{FF2B5EF4-FFF2-40B4-BE49-F238E27FC236}">
                    <a16:creationId xmlns:a16="http://schemas.microsoft.com/office/drawing/2014/main" id="{6E9BBEA8-AB65-4143-AB74-8AEDD0BB20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0" name="Line 44">
                <a:extLst>
                  <a:ext uri="{FF2B5EF4-FFF2-40B4-BE49-F238E27FC236}">
                    <a16:creationId xmlns:a16="http://schemas.microsoft.com/office/drawing/2014/main" id="{98B0BDD1-56D9-431E-95A8-BA846AD9C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4" name="Group 45">
            <a:extLst>
              <a:ext uri="{FF2B5EF4-FFF2-40B4-BE49-F238E27FC236}">
                <a16:creationId xmlns:a16="http://schemas.microsoft.com/office/drawing/2014/main" id="{DE0C5F43-44FF-4712-A42E-553C2EFD4FB5}"/>
              </a:ext>
            </a:extLst>
          </p:cNvPr>
          <p:cNvGrpSpPr>
            <a:grpSpLocks/>
          </p:cNvGrpSpPr>
          <p:nvPr/>
        </p:nvGrpSpPr>
        <p:grpSpPr bwMode="auto">
          <a:xfrm>
            <a:off x="8878888" y="1262063"/>
            <a:ext cx="230187" cy="230187"/>
            <a:chOff x="5210" y="3762"/>
            <a:chExt cx="145" cy="145"/>
          </a:xfrm>
        </p:grpSpPr>
        <p:sp>
          <p:nvSpPr>
            <p:cNvPr id="10319" name="Rectangle 46">
              <a:extLst>
                <a:ext uri="{FF2B5EF4-FFF2-40B4-BE49-F238E27FC236}">
                  <a16:creationId xmlns:a16="http://schemas.microsoft.com/office/drawing/2014/main" id="{7A5C5EA6-314C-44DD-AD9B-EFE86DE07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1" y="3763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10320" name="Group 47">
              <a:extLst>
                <a:ext uri="{FF2B5EF4-FFF2-40B4-BE49-F238E27FC236}">
                  <a16:creationId xmlns:a16="http://schemas.microsoft.com/office/drawing/2014/main" id="{C0D36401-D0B3-4CF8-93DD-7428659A2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10" y="3762"/>
              <a:ext cx="144" cy="145"/>
              <a:chOff x="23" y="47"/>
              <a:chExt cx="144" cy="145"/>
            </a:xfrm>
          </p:grpSpPr>
          <p:grpSp>
            <p:nvGrpSpPr>
              <p:cNvPr id="10321" name="Group 48">
                <a:extLst>
                  <a:ext uri="{FF2B5EF4-FFF2-40B4-BE49-F238E27FC236}">
                    <a16:creationId xmlns:a16="http://schemas.microsoft.com/office/drawing/2014/main" id="{AA39E010-BEF2-4188-A5FB-9A30EC1534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10325" name="Line 49">
                  <a:extLst>
                    <a:ext uri="{FF2B5EF4-FFF2-40B4-BE49-F238E27FC236}">
                      <a16:creationId xmlns:a16="http://schemas.microsoft.com/office/drawing/2014/main" id="{D314D36E-5D6A-4BD5-92AD-0EAB66644C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6" name="Line 50">
                  <a:extLst>
                    <a:ext uri="{FF2B5EF4-FFF2-40B4-BE49-F238E27FC236}">
                      <a16:creationId xmlns:a16="http://schemas.microsoft.com/office/drawing/2014/main" id="{C56DED4B-1AA9-467B-8141-EC1958FBBA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322" name="Group 51">
                <a:extLst>
                  <a:ext uri="{FF2B5EF4-FFF2-40B4-BE49-F238E27FC236}">
                    <a16:creationId xmlns:a16="http://schemas.microsoft.com/office/drawing/2014/main" id="{FF571772-2795-49DA-A9DA-756D7BB96B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10323" name="Line 52">
                  <a:extLst>
                    <a:ext uri="{FF2B5EF4-FFF2-40B4-BE49-F238E27FC236}">
                      <a16:creationId xmlns:a16="http://schemas.microsoft.com/office/drawing/2014/main" id="{2518110B-16F9-40CB-A196-F093DD901E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4" name="Line 53">
                  <a:extLst>
                    <a:ext uri="{FF2B5EF4-FFF2-40B4-BE49-F238E27FC236}">
                      <a16:creationId xmlns:a16="http://schemas.microsoft.com/office/drawing/2014/main" id="{92DDA2AA-D204-4F46-9E05-64AED8C2E4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265" name="Group 54">
            <a:extLst>
              <a:ext uri="{FF2B5EF4-FFF2-40B4-BE49-F238E27FC236}">
                <a16:creationId xmlns:a16="http://schemas.microsoft.com/office/drawing/2014/main" id="{9C8EE1EE-BBE4-4755-BA8F-37B256C37A16}"/>
              </a:ext>
            </a:extLst>
          </p:cNvPr>
          <p:cNvGrpSpPr>
            <a:grpSpLocks/>
          </p:cNvGrpSpPr>
          <p:nvPr/>
        </p:nvGrpSpPr>
        <p:grpSpPr bwMode="auto">
          <a:xfrm>
            <a:off x="8875713" y="658813"/>
            <a:ext cx="228600" cy="230187"/>
            <a:chOff x="23" y="47"/>
            <a:chExt cx="144" cy="145"/>
          </a:xfrm>
        </p:grpSpPr>
        <p:grpSp>
          <p:nvGrpSpPr>
            <p:cNvPr id="10313" name="Group 55">
              <a:extLst>
                <a:ext uri="{FF2B5EF4-FFF2-40B4-BE49-F238E27FC236}">
                  <a16:creationId xmlns:a16="http://schemas.microsoft.com/office/drawing/2014/main" id="{4627E139-3745-4157-B566-84DF6AC20D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7" name="Line 56">
                <a:extLst>
                  <a:ext uri="{FF2B5EF4-FFF2-40B4-BE49-F238E27FC236}">
                    <a16:creationId xmlns:a16="http://schemas.microsoft.com/office/drawing/2014/main" id="{6FEC3513-A8D3-487A-86B4-BD8664B5E4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8" name="Line 57">
                <a:extLst>
                  <a:ext uri="{FF2B5EF4-FFF2-40B4-BE49-F238E27FC236}">
                    <a16:creationId xmlns:a16="http://schemas.microsoft.com/office/drawing/2014/main" id="{3B2D5FBE-CDA7-4D78-9AD6-98EC5410A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14" name="Group 58">
              <a:extLst>
                <a:ext uri="{FF2B5EF4-FFF2-40B4-BE49-F238E27FC236}">
                  <a16:creationId xmlns:a16="http://schemas.microsoft.com/office/drawing/2014/main" id="{ED159574-D9AC-4719-9B6D-A4F2396AEB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15" name="Line 59">
                <a:extLst>
                  <a:ext uri="{FF2B5EF4-FFF2-40B4-BE49-F238E27FC236}">
                    <a16:creationId xmlns:a16="http://schemas.microsoft.com/office/drawing/2014/main" id="{A49132BE-44B2-45AE-AB3C-80C2D47C88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6" name="Line 60">
                <a:extLst>
                  <a:ext uri="{FF2B5EF4-FFF2-40B4-BE49-F238E27FC236}">
                    <a16:creationId xmlns:a16="http://schemas.microsoft.com/office/drawing/2014/main" id="{73837DA1-01A4-4B96-B297-A93D976528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6" name="Group 82">
            <a:extLst>
              <a:ext uri="{FF2B5EF4-FFF2-40B4-BE49-F238E27FC236}">
                <a16:creationId xmlns:a16="http://schemas.microsoft.com/office/drawing/2014/main" id="{C257F0C9-CA54-4218-85BF-02423F87865A}"/>
              </a:ext>
            </a:extLst>
          </p:cNvPr>
          <p:cNvGrpSpPr>
            <a:grpSpLocks/>
          </p:cNvGrpSpPr>
          <p:nvPr/>
        </p:nvGrpSpPr>
        <p:grpSpPr bwMode="auto">
          <a:xfrm>
            <a:off x="8577263" y="658813"/>
            <a:ext cx="228600" cy="230187"/>
            <a:chOff x="23" y="47"/>
            <a:chExt cx="144" cy="145"/>
          </a:xfrm>
        </p:grpSpPr>
        <p:grpSp>
          <p:nvGrpSpPr>
            <p:cNvPr id="10307" name="Group 83">
              <a:extLst>
                <a:ext uri="{FF2B5EF4-FFF2-40B4-BE49-F238E27FC236}">
                  <a16:creationId xmlns:a16="http://schemas.microsoft.com/office/drawing/2014/main" id="{AB5F873D-31B3-400D-8FF4-6305B58D9B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1" name="Line 84">
                <a:extLst>
                  <a:ext uri="{FF2B5EF4-FFF2-40B4-BE49-F238E27FC236}">
                    <a16:creationId xmlns:a16="http://schemas.microsoft.com/office/drawing/2014/main" id="{A76AD284-8471-4C42-9E40-CDA09B028C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2" name="Line 85">
                <a:extLst>
                  <a:ext uri="{FF2B5EF4-FFF2-40B4-BE49-F238E27FC236}">
                    <a16:creationId xmlns:a16="http://schemas.microsoft.com/office/drawing/2014/main" id="{6853D78F-59FB-4912-9FDF-435390B60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8" name="Group 86">
              <a:extLst>
                <a:ext uri="{FF2B5EF4-FFF2-40B4-BE49-F238E27FC236}">
                  <a16:creationId xmlns:a16="http://schemas.microsoft.com/office/drawing/2014/main" id="{9382D9F2-7175-4B9A-A6E1-FA359865B6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9" name="Line 87">
                <a:extLst>
                  <a:ext uri="{FF2B5EF4-FFF2-40B4-BE49-F238E27FC236}">
                    <a16:creationId xmlns:a16="http://schemas.microsoft.com/office/drawing/2014/main" id="{5F871C26-355A-4B3D-AF7B-F5D6A0B92B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0" name="Line 88">
                <a:extLst>
                  <a:ext uri="{FF2B5EF4-FFF2-40B4-BE49-F238E27FC236}">
                    <a16:creationId xmlns:a16="http://schemas.microsoft.com/office/drawing/2014/main" id="{F2A60028-E06C-4D8F-AFEB-5331C10826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7" name="Group 89">
            <a:extLst>
              <a:ext uri="{FF2B5EF4-FFF2-40B4-BE49-F238E27FC236}">
                <a16:creationId xmlns:a16="http://schemas.microsoft.com/office/drawing/2014/main" id="{22F1F250-ECE9-4955-8EA0-E7617EC2A4E1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968375"/>
            <a:ext cx="228600" cy="230188"/>
            <a:chOff x="23" y="47"/>
            <a:chExt cx="144" cy="145"/>
          </a:xfrm>
        </p:grpSpPr>
        <p:grpSp>
          <p:nvGrpSpPr>
            <p:cNvPr id="10301" name="Group 90">
              <a:extLst>
                <a:ext uri="{FF2B5EF4-FFF2-40B4-BE49-F238E27FC236}">
                  <a16:creationId xmlns:a16="http://schemas.microsoft.com/office/drawing/2014/main" id="{79996D56-90F0-458F-A134-5CF8A1974B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05" name="Line 91">
                <a:extLst>
                  <a:ext uri="{FF2B5EF4-FFF2-40B4-BE49-F238E27FC236}">
                    <a16:creationId xmlns:a16="http://schemas.microsoft.com/office/drawing/2014/main" id="{FBCC2FC1-C089-4177-975C-C7E3651C8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6" name="Line 92">
                <a:extLst>
                  <a:ext uri="{FF2B5EF4-FFF2-40B4-BE49-F238E27FC236}">
                    <a16:creationId xmlns:a16="http://schemas.microsoft.com/office/drawing/2014/main" id="{29F6C9D8-4A4C-46F5-B41D-A013186CA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2" name="Group 93">
              <a:extLst>
                <a:ext uri="{FF2B5EF4-FFF2-40B4-BE49-F238E27FC236}">
                  <a16:creationId xmlns:a16="http://schemas.microsoft.com/office/drawing/2014/main" id="{1841CD40-8EB0-434A-BFD4-81F6B929A3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3" name="Line 94">
                <a:extLst>
                  <a:ext uri="{FF2B5EF4-FFF2-40B4-BE49-F238E27FC236}">
                    <a16:creationId xmlns:a16="http://schemas.microsoft.com/office/drawing/2014/main" id="{85257EA0-BE21-4652-A4D7-73F4A59F45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4" name="Line 95">
                <a:extLst>
                  <a:ext uri="{FF2B5EF4-FFF2-40B4-BE49-F238E27FC236}">
                    <a16:creationId xmlns:a16="http://schemas.microsoft.com/office/drawing/2014/main" id="{DC54E243-F413-43AD-97E3-B63EF484A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8" name="Group 96">
            <a:extLst>
              <a:ext uri="{FF2B5EF4-FFF2-40B4-BE49-F238E27FC236}">
                <a16:creationId xmlns:a16="http://schemas.microsoft.com/office/drawing/2014/main" id="{1216B5F1-D28D-46C2-99CD-0EC0C81DCADA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358775"/>
            <a:ext cx="228600" cy="230188"/>
            <a:chOff x="23" y="47"/>
            <a:chExt cx="144" cy="145"/>
          </a:xfrm>
        </p:grpSpPr>
        <p:grpSp>
          <p:nvGrpSpPr>
            <p:cNvPr id="10295" name="Group 97">
              <a:extLst>
                <a:ext uri="{FF2B5EF4-FFF2-40B4-BE49-F238E27FC236}">
                  <a16:creationId xmlns:a16="http://schemas.microsoft.com/office/drawing/2014/main" id="{874DD419-92B5-48A9-8E86-67231C68A5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9" name="Line 98">
                <a:extLst>
                  <a:ext uri="{FF2B5EF4-FFF2-40B4-BE49-F238E27FC236}">
                    <a16:creationId xmlns:a16="http://schemas.microsoft.com/office/drawing/2014/main" id="{5A05713F-1E51-4B0C-AF3C-5807B1BDD8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0" name="Line 99">
                <a:extLst>
                  <a:ext uri="{FF2B5EF4-FFF2-40B4-BE49-F238E27FC236}">
                    <a16:creationId xmlns:a16="http://schemas.microsoft.com/office/drawing/2014/main" id="{C9317154-A43F-4C91-B6A4-28FBE87AD3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6" name="Group 100">
              <a:extLst>
                <a:ext uri="{FF2B5EF4-FFF2-40B4-BE49-F238E27FC236}">
                  <a16:creationId xmlns:a16="http://schemas.microsoft.com/office/drawing/2014/main" id="{503BFB0D-DEDD-42AD-8803-41F30078C1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7" name="Line 101">
                <a:extLst>
                  <a:ext uri="{FF2B5EF4-FFF2-40B4-BE49-F238E27FC236}">
                    <a16:creationId xmlns:a16="http://schemas.microsoft.com/office/drawing/2014/main" id="{ED697846-9062-4B6E-A01B-FA5A0722E4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8" name="Line 102">
                <a:extLst>
                  <a:ext uri="{FF2B5EF4-FFF2-40B4-BE49-F238E27FC236}">
                    <a16:creationId xmlns:a16="http://schemas.microsoft.com/office/drawing/2014/main" id="{76EB9D91-7D66-40F1-93FE-75022EF97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9" name="Group 103">
            <a:extLst>
              <a:ext uri="{FF2B5EF4-FFF2-40B4-BE49-F238E27FC236}">
                <a16:creationId xmlns:a16="http://schemas.microsoft.com/office/drawing/2014/main" id="{EABD7033-5BA9-4A37-837C-F7B246A1A5E5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53975"/>
            <a:ext cx="228600" cy="230188"/>
            <a:chOff x="23" y="47"/>
            <a:chExt cx="144" cy="145"/>
          </a:xfrm>
        </p:grpSpPr>
        <p:grpSp>
          <p:nvGrpSpPr>
            <p:cNvPr id="10289" name="Group 104">
              <a:extLst>
                <a:ext uri="{FF2B5EF4-FFF2-40B4-BE49-F238E27FC236}">
                  <a16:creationId xmlns:a16="http://schemas.microsoft.com/office/drawing/2014/main" id="{B37BAD3C-6688-4BC9-9A1D-9AF20FC4B5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3" name="Line 105">
                <a:extLst>
                  <a:ext uri="{FF2B5EF4-FFF2-40B4-BE49-F238E27FC236}">
                    <a16:creationId xmlns:a16="http://schemas.microsoft.com/office/drawing/2014/main" id="{04A3B15A-1A47-471F-8228-103ECB87E9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4" name="Line 106">
                <a:extLst>
                  <a:ext uri="{FF2B5EF4-FFF2-40B4-BE49-F238E27FC236}">
                    <a16:creationId xmlns:a16="http://schemas.microsoft.com/office/drawing/2014/main" id="{E641D39D-3E2B-4DC2-906E-B051E8CB49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0" name="Group 107">
              <a:extLst>
                <a:ext uri="{FF2B5EF4-FFF2-40B4-BE49-F238E27FC236}">
                  <a16:creationId xmlns:a16="http://schemas.microsoft.com/office/drawing/2014/main" id="{9BF89D5F-F0C5-49A7-AA22-527D11610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1" name="Line 108">
                <a:extLst>
                  <a:ext uri="{FF2B5EF4-FFF2-40B4-BE49-F238E27FC236}">
                    <a16:creationId xmlns:a16="http://schemas.microsoft.com/office/drawing/2014/main" id="{11490558-E767-4A1C-9069-4F170212A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2" name="Line 109">
                <a:extLst>
                  <a:ext uri="{FF2B5EF4-FFF2-40B4-BE49-F238E27FC236}">
                    <a16:creationId xmlns:a16="http://schemas.microsoft.com/office/drawing/2014/main" id="{4335F4C3-B3A8-47D7-BF4D-CEEE9E9811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0" name="Group 110">
            <a:extLst>
              <a:ext uri="{FF2B5EF4-FFF2-40B4-BE49-F238E27FC236}">
                <a16:creationId xmlns:a16="http://schemas.microsoft.com/office/drawing/2014/main" id="{19C5E56F-EACC-4CC3-B67B-25052815B07B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358775"/>
            <a:ext cx="228600" cy="230188"/>
            <a:chOff x="23" y="47"/>
            <a:chExt cx="144" cy="145"/>
          </a:xfrm>
        </p:grpSpPr>
        <p:grpSp>
          <p:nvGrpSpPr>
            <p:cNvPr id="10283" name="Group 111">
              <a:extLst>
                <a:ext uri="{FF2B5EF4-FFF2-40B4-BE49-F238E27FC236}">
                  <a16:creationId xmlns:a16="http://schemas.microsoft.com/office/drawing/2014/main" id="{B9379919-0AB3-43E0-BAB2-4ADBC27B6B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7" name="Line 112">
                <a:extLst>
                  <a:ext uri="{FF2B5EF4-FFF2-40B4-BE49-F238E27FC236}">
                    <a16:creationId xmlns:a16="http://schemas.microsoft.com/office/drawing/2014/main" id="{4B2F94D8-D5CE-4D56-91C5-7EB87D5ED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8" name="Line 113">
                <a:extLst>
                  <a:ext uri="{FF2B5EF4-FFF2-40B4-BE49-F238E27FC236}">
                    <a16:creationId xmlns:a16="http://schemas.microsoft.com/office/drawing/2014/main" id="{33665918-5B9C-4843-AC3E-380D277DC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84" name="Group 114">
              <a:extLst>
                <a:ext uri="{FF2B5EF4-FFF2-40B4-BE49-F238E27FC236}">
                  <a16:creationId xmlns:a16="http://schemas.microsoft.com/office/drawing/2014/main" id="{9EAC315A-1CE5-4362-BB96-7BF2E6AC8D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85" name="Line 115">
                <a:extLst>
                  <a:ext uri="{FF2B5EF4-FFF2-40B4-BE49-F238E27FC236}">
                    <a16:creationId xmlns:a16="http://schemas.microsoft.com/office/drawing/2014/main" id="{6006354C-B473-4A93-B2FA-6898A3FB2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6" name="Line 116">
                <a:extLst>
                  <a:ext uri="{FF2B5EF4-FFF2-40B4-BE49-F238E27FC236}">
                    <a16:creationId xmlns:a16="http://schemas.microsoft.com/office/drawing/2014/main" id="{3C66864C-54C7-4784-99D7-570114A7C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1" name="Group 165">
            <a:extLst>
              <a:ext uri="{FF2B5EF4-FFF2-40B4-BE49-F238E27FC236}">
                <a16:creationId xmlns:a16="http://schemas.microsoft.com/office/drawing/2014/main" id="{26057243-A878-44EB-90CA-2D46018B0741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968375"/>
            <a:ext cx="228600" cy="230188"/>
            <a:chOff x="23" y="47"/>
            <a:chExt cx="144" cy="145"/>
          </a:xfrm>
        </p:grpSpPr>
        <p:grpSp>
          <p:nvGrpSpPr>
            <p:cNvPr id="10277" name="Group 166">
              <a:extLst>
                <a:ext uri="{FF2B5EF4-FFF2-40B4-BE49-F238E27FC236}">
                  <a16:creationId xmlns:a16="http://schemas.microsoft.com/office/drawing/2014/main" id="{72B12971-3142-486C-A265-E4239DF509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1" name="Line 167">
                <a:extLst>
                  <a:ext uri="{FF2B5EF4-FFF2-40B4-BE49-F238E27FC236}">
                    <a16:creationId xmlns:a16="http://schemas.microsoft.com/office/drawing/2014/main" id="{F2D3DA4D-B37D-4DDF-BEC3-D2EC940B92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2" name="Line 168">
                <a:extLst>
                  <a:ext uri="{FF2B5EF4-FFF2-40B4-BE49-F238E27FC236}">
                    <a16:creationId xmlns:a16="http://schemas.microsoft.com/office/drawing/2014/main" id="{9FF57983-6FD6-42F1-A7C7-86FE3D821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78" name="Group 169">
              <a:extLst>
                <a:ext uri="{FF2B5EF4-FFF2-40B4-BE49-F238E27FC236}">
                  <a16:creationId xmlns:a16="http://schemas.microsoft.com/office/drawing/2014/main" id="{A229A536-0B87-4A52-9D8D-9BC259DCDD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79" name="Line 170">
                <a:extLst>
                  <a:ext uri="{FF2B5EF4-FFF2-40B4-BE49-F238E27FC236}">
                    <a16:creationId xmlns:a16="http://schemas.microsoft.com/office/drawing/2014/main" id="{CD6DA593-0BCF-42B0-8156-20FCC62248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0" name="Line 171">
                <a:extLst>
                  <a:ext uri="{FF2B5EF4-FFF2-40B4-BE49-F238E27FC236}">
                    <a16:creationId xmlns:a16="http://schemas.microsoft.com/office/drawing/2014/main" id="{06EFE383-F946-4EB6-BE4F-9B933614A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FD205-DC32-4798-914F-37603E470E5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258505" y="6546850"/>
            <a:ext cx="1539156" cy="311150"/>
          </a:xfrm>
        </p:spPr>
        <p:txBody>
          <a:bodyPr/>
          <a:lstStyle/>
          <a:p>
            <a:pPr algn="r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29, 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5A17A2-13F3-4046-97E4-A5734B92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66800" y="6546850"/>
            <a:ext cx="6095939" cy="311150"/>
          </a:xfrm>
        </p:spPr>
        <p:txBody>
          <a:bodyPr/>
          <a:lstStyle/>
          <a:p>
            <a:pPr algn="l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Rebecca Moore    ■    Schrödinger's Cat    ■    PHYS 5382: Quantum Mechanics    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8E065-EA3C-4908-8E51-55A14164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9763" y="6477000"/>
            <a:ext cx="731837" cy="339725"/>
          </a:xfrm>
        </p:spPr>
        <p:txBody>
          <a:bodyPr/>
          <a:lstStyle/>
          <a:p>
            <a:pPr algn="ctr">
              <a:defRPr/>
            </a:pPr>
            <a:fld id="{3BF1B0BB-4DC5-4E2D-9680-71A2CA33561F}" type="slidenum">
              <a:rPr lang="en-US" altLang="en-US" b="1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pPr algn="ctr">
                <a:defRPr/>
              </a:pPr>
              <a:t>3</a:t>
            </a:fld>
            <a:endParaRPr lang="en-US" altLang="en-US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75" name="Picture 2" descr="https://www.smu.edu/~/media/Site/DevelopmentExternalAffairs/PublicAffairs/Logos/smu/SMULogoRrgb">
            <a:extLst>
              <a:ext uri="{FF2B5EF4-FFF2-40B4-BE49-F238E27FC236}">
                <a16:creationId xmlns:a16="http://schemas.microsoft.com/office/drawing/2014/main" id="{D914A089-84C5-485E-B910-A70530238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00013"/>
            <a:ext cx="520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" name="Rectangle 4">
            <a:extLst>
              <a:ext uri="{FF2B5EF4-FFF2-40B4-BE49-F238E27FC236}">
                <a16:creationId xmlns:a16="http://schemas.microsoft.com/office/drawing/2014/main" id="{214E774D-4D46-4A3E-8524-CA8BDD8BE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4163"/>
            <a:ext cx="7212013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u="none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Cat Paradox</a:t>
            </a:r>
          </a:p>
        </p:txBody>
      </p:sp>
      <p:pic>
        <p:nvPicPr>
          <p:cNvPr id="117" name="Picture 118" descr="Image result for schrodinger's cat">
            <a:extLst>
              <a:ext uri="{FF2B5EF4-FFF2-40B4-BE49-F238E27FC236}">
                <a16:creationId xmlns:a16="http://schemas.microsoft.com/office/drawing/2014/main" id="{075161B9-4255-4F4B-A95B-6F31F64FC6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5" t="2969" r="10558" b="2747"/>
          <a:stretch/>
        </p:blipFill>
        <p:spPr bwMode="auto">
          <a:xfrm>
            <a:off x="1867774" y="3048000"/>
            <a:ext cx="5152864" cy="3134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DEC1047-287F-4435-9672-633D96FC96CE}"/>
              </a:ext>
            </a:extLst>
          </p:cNvPr>
          <p:cNvSpPr txBox="1"/>
          <p:nvPr/>
        </p:nvSpPr>
        <p:spPr>
          <a:xfrm>
            <a:off x="1403640" y="6172200"/>
            <a:ext cx="6400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none" dirty="0">
                <a:latin typeface="Calibri" panose="020F0502020204030204" pitchFamily="34" charset="0"/>
                <a:cs typeface="Calibri" panose="020F0502020204030204" pitchFamily="34" charset="0"/>
              </a:rPr>
              <a:t>astronimate.com/wp-content/uploads/2017/03/schrodingers-cat-explained-setup.jpg?x70168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579177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67AF2797-F275-4A92-BC46-9E669E8C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6613" y="1274763"/>
            <a:ext cx="7088187" cy="19256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atom decays, the Geiger counter triggers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Activates a hammer to break container of cyanide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Alive: no atom decayed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Dead: first decay poisoned the cat 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3" name="Rectangle 5">
            <a:extLst>
              <a:ext uri="{FF2B5EF4-FFF2-40B4-BE49-F238E27FC236}">
                <a16:creationId xmlns:a16="http://schemas.microsoft.com/office/drawing/2014/main" id="{F22978D2-AAE9-4253-BC7A-E954C38D884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257800" y="2971800"/>
            <a:ext cx="6858000" cy="914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4" name="Line 6">
            <a:extLst>
              <a:ext uri="{FF2B5EF4-FFF2-40B4-BE49-F238E27FC236}">
                <a16:creationId xmlns:a16="http://schemas.microsoft.com/office/drawing/2014/main" id="{949A3B15-8877-4BC2-BB9E-3201F12B82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9438" y="-4763"/>
            <a:ext cx="0" cy="6867526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Rectangle 7">
            <a:extLst>
              <a:ext uri="{FF2B5EF4-FFF2-40B4-BE49-F238E27FC236}">
                <a16:creationId xmlns:a16="http://schemas.microsoft.com/office/drawing/2014/main" id="{4D106560-F74F-4A69-B6BD-CE175C3C073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086100" y="3086100"/>
            <a:ext cx="6858000" cy="6858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6" name="Line 8">
            <a:extLst>
              <a:ext uri="{FF2B5EF4-FFF2-40B4-BE49-F238E27FC236}">
                <a16:creationId xmlns:a16="http://schemas.microsoft.com/office/drawing/2014/main" id="{80D95B1B-5A84-4C89-B998-CDCF34DCE3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0"/>
            <a:ext cx="0" cy="6858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133">
            <a:extLst>
              <a:ext uri="{FF2B5EF4-FFF2-40B4-BE49-F238E27FC236}">
                <a16:creationId xmlns:a16="http://schemas.microsoft.com/office/drawing/2014/main" id="{2CE25E5E-28AB-40DC-BFEF-AC4059269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2515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8" name="Rectangle 134">
            <a:extLst>
              <a:ext uri="{FF2B5EF4-FFF2-40B4-BE49-F238E27FC236}">
                <a16:creationId xmlns:a16="http://schemas.microsoft.com/office/drawing/2014/main" id="{959E60B4-008C-4B03-AE8F-E98C57D49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9" name="Rectangle 135">
            <a:extLst>
              <a:ext uri="{FF2B5EF4-FFF2-40B4-BE49-F238E27FC236}">
                <a16:creationId xmlns:a16="http://schemas.microsoft.com/office/drawing/2014/main" id="{30714844-110B-4169-9442-5CC791535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0" name="Rectangle 136">
            <a:extLst>
              <a:ext uri="{FF2B5EF4-FFF2-40B4-BE49-F238E27FC236}">
                <a16:creationId xmlns:a16="http://schemas.microsoft.com/office/drawing/2014/main" id="{824BF1A2-273C-43DF-97D4-7D102878D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594518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51" name="Group 137">
            <a:extLst>
              <a:ext uri="{FF2B5EF4-FFF2-40B4-BE49-F238E27FC236}">
                <a16:creationId xmlns:a16="http://schemas.microsoft.com/office/drawing/2014/main" id="{3551F578-4DC0-4DAE-8848-731C946F9365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5943600"/>
            <a:ext cx="228600" cy="230188"/>
            <a:chOff x="23" y="47"/>
            <a:chExt cx="144" cy="145"/>
          </a:xfrm>
        </p:grpSpPr>
        <p:grpSp>
          <p:nvGrpSpPr>
            <p:cNvPr id="10351" name="Group 138">
              <a:extLst>
                <a:ext uri="{FF2B5EF4-FFF2-40B4-BE49-F238E27FC236}">
                  <a16:creationId xmlns:a16="http://schemas.microsoft.com/office/drawing/2014/main" id="{26C96C8C-F346-461A-BE8E-03064DD46C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55" name="Line 139">
                <a:extLst>
                  <a:ext uri="{FF2B5EF4-FFF2-40B4-BE49-F238E27FC236}">
                    <a16:creationId xmlns:a16="http://schemas.microsoft.com/office/drawing/2014/main" id="{8215EA9B-026B-4DDD-A229-B897A11825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6" name="Line 140">
                <a:extLst>
                  <a:ext uri="{FF2B5EF4-FFF2-40B4-BE49-F238E27FC236}">
                    <a16:creationId xmlns:a16="http://schemas.microsoft.com/office/drawing/2014/main" id="{C8DB76C0-BBA9-4956-9EFB-46C803CAC0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52" name="Group 141">
              <a:extLst>
                <a:ext uri="{FF2B5EF4-FFF2-40B4-BE49-F238E27FC236}">
                  <a16:creationId xmlns:a16="http://schemas.microsoft.com/office/drawing/2014/main" id="{EC774CD5-45C9-4CF3-B3B2-A6E7F7BAF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53" name="Line 142">
                <a:extLst>
                  <a:ext uri="{FF2B5EF4-FFF2-40B4-BE49-F238E27FC236}">
                    <a16:creationId xmlns:a16="http://schemas.microsoft.com/office/drawing/2014/main" id="{8EFD768C-B227-451C-9950-C27FBB7A67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4" name="Line 143">
                <a:extLst>
                  <a:ext uri="{FF2B5EF4-FFF2-40B4-BE49-F238E27FC236}">
                    <a16:creationId xmlns:a16="http://schemas.microsoft.com/office/drawing/2014/main" id="{1D3DA31B-B827-4306-A7CE-2900F0FEE3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2" name="Group 144">
            <a:extLst>
              <a:ext uri="{FF2B5EF4-FFF2-40B4-BE49-F238E27FC236}">
                <a16:creationId xmlns:a16="http://schemas.microsoft.com/office/drawing/2014/main" id="{16295527-903D-47B7-8C8A-EE203A7B0466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249988"/>
            <a:ext cx="228600" cy="230187"/>
            <a:chOff x="23" y="47"/>
            <a:chExt cx="144" cy="145"/>
          </a:xfrm>
        </p:grpSpPr>
        <p:grpSp>
          <p:nvGrpSpPr>
            <p:cNvPr id="10345" name="Group 145">
              <a:extLst>
                <a:ext uri="{FF2B5EF4-FFF2-40B4-BE49-F238E27FC236}">
                  <a16:creationId xmlns:a16="http://schemas.microsoft.com/office/drawing/2014/main" id="{5BB3A6A0-E1C2-46FF-B6FF-358FFF1EB5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9" name="Line 146">
                <a:extLst>
                  <a:ext uri="{FF2B5EF4-FFF2-40B4-BE49-F238E27FC236}">
                    <a16:creationId xmlns:a16="http://schemas.microsoft.com/office/drawing/2014/main" id="{32E80B69-6487-475A-9F95-753D14FD5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0" name="Line 147">
                <a:extLst>
                  <a:ext uri="{FF2B5EF4-FFF2-40B4-BE49-F238E27FC236}">
                    <a16:creationId xmlns:a16="http://schemas.microsoft.com/office/drawing/2014/main" id="{5C5AADF7-1402-44C7-8280-000EBDBA0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6" name="Group 148">
              <a:extLst>
                <a:ext uri="{FF2B5EF4-FFF2-40B4-BE49-F238E27FC236}">
                  <a16:creationId xmlns:a16="http://schemas.microsoft.com/office/drawing/2014/main" id="{3F482BD4-4E65-473F-A92C-99E63334E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7" name="Line 149">
                <a:extLst>
                  <a:ext uri="{FF2B5EF4-FFF2-40B4-BE49-F238E27FC236}">
                    <a16:creationId xmlns:a16="http://schemas.microsoft.com/office/drawing/2014/main" id="{DF577A2B-9FEF-4A98-9505-03A6838DAE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8" name="Line 150">
                <a:extLst>
                  <a:ext uri="{FF2B5EF4-FFF2-40B4-BE49-F238E27FC236}">
                    <a16:creationId xmlns:a16="http://schemas.microsoft.com/office/drawing/2014/main" id="{732D2D5F-2398-4D6A-BDC2-72207F500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3" name="Group 151">
            <a:extLst>
              <a:ext uri="{FF2B5EF4-FFF2-40B4-BE49-F238E27FC236}">
                <a16:creationId xmlns:a16="http://schemas.microsoft.com/office/drawing/2014/main" id="{08D55DC1-6FA9-429A-8535-98B9FEFB24C4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556375"/>
            <a:ext cx="228600" cy="230188"/>
            <a:chOff x="23" y="47"/>
            <a:chExt cx="144" cy="145"/>
          </a:xfrm>
        </p:grpSpPr>
        <p:grpSp>
          <p:nvGrpSpPr>
            <p:cNvPr id="10339" name="Group 152">
              <a:extLst>
                <a:ext uri="{FF2B5EF4-FFF2-40B4-BE49-F238E27FC236}">
                  <a16:creationId xmlns:a16="http://schemas.microsoft.com/office/drawing/2014/main" id="{E25BCF89-9096-41B0-8782-925254C04C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3" name="Line 153">
                <a:extLst>
                  <a:ext uri="{FF2B5EF4-FFF2-40B4-BE49-F238E27FC236}">
                    <a16:creationId xmlns:a16="http://schemas.microsoft.com/office/drawing/2014/main" id="{7BA32488-DE7A-4A5C-A181-6B87A9DFEE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4" name="Line 154">
                <a:extLst>
                  <a:ext uri="{FF2B5EF4-FFF2-40B4-BE49-F238E27FC236}">
                    <a16:creationId xmlns:a16="http://schemas.microsoft.com/office/drawing/2014/main" id="{67BDE8B7-FA17-4A5C-8A34-462D2AECDB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0" name="Group 155">
              <a:extLst>
                <a:ext uri="{FF2B5EF4-FFF2-40B4-BE49-F238E27FC236}">
                  <a16:creationId xmlns:a16="http://schemas.microsoft.com/office/drawing/2014/main" id="{3AA63D49-8FD8-4DE0-AEA4-046DBE7B0B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1" name="Line 156">
                <a:extLst>
                  <a:ext uri="{FF2B5EF4-FFF2-40B4-BE49-F238E27FC236}">
                    <a16:creationId xmlns:a16="http://schemas.microsoft.com/office/drawing/2014/main" id="{9AF2D6F9-6083-45CC-B735-1C17E3F3BF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2" name="Line 157">
                <a:extLst>
                  <a:ext uri="{FF2B5EF4-FFF2-40B4-BE49-F238E27FC236}">
                    <a16:creationId xmlns:a16="http://schemas.microsoft.com/office/drawing/2014/main" id="{096196A1-05F0-433E-A18D-E744136FEF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4" name="Group 158">
            <a:extLst>
              <a:ext uri="{FF2B5EF4-FFF2-40B4-BE49-F238E27FC236}">
                <a16:creationId xmlns:a16="http://schemas.microsoft.com/office/drawing/2014/main" id="{22922F9E-2040-4019-8C03-0804A3846921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6556375"/>
            <a:ext cx="228600" cy="230188"/>
            <a:chOff x="23" y="47"/>
            <a:chExt cx="144" cy="145"/>
          </a:xfrm>
        </p:grpSpPr>
        <p:grpSp>
          <p:nvGrpSpPr>
            <p:cNvPr id="10333" name="Group 159">
              <a:extLst>
                <a:ext uri="{FF2B5EF4-FFF2-40B4-BE49-F238E27FC236}">
                  <a16:creationId xmlns:a16="http://schemas.microsoft.com/office/drawing/2014/main" id="{6102FABF-6D72-4296-8141-78497A97B4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7" name="Line 160">
                <a:extLst>
                  <a:ext uri="{FF2B5EF4-FFF2-40B4-BE49-F238E27FC236}">
                    <a16:creationId xmlns:a16="http://schemas.microsoft.com/office/drawing/2014/main" id="{7A08E716-7219-4F98-8643-9CA2A867D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8" name="Line 161">
                <a:extLst>
                  <a:ext uri="{FF2B5EF4-FFF2-40B4-BE49-F238E27FC236}">
                    <a16:creationId xmlns:a16="http://schemas.microsoft.com/office/drawing/2014/main" id="{9EA3A6C7-A08C-4B10-A1B1-A0ADC6AC55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4" name="Group 162">
              <a:extLst>
                <a:ext uri="{FF2B5EF4-FFF2-40B4-BE49-F238E27FC236}">
                  <a16:creationId xmlns:a16="http://schemas.microsoft.com/office/drawing/2014/main" id="{4D9A09E0-CCF4-48F2-8F85-58457BA7FF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35" name="Line 163">
                <a:extLst>
                  <a:ext uri="{FF2B5EF4-FFF2-40B4-BE49-F238E27FC236}">
                    <a16:creationId xmlns:a16="http://schemas.microsoft.com/office/drawing/2014/main" id="{ABA08F7B-B3DF-43F0-B0E2-F2C6019EE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6" name="Line 164">
                <a:extLst>
                  <a:ext uri="{FF2B5EF4-FFF2-40B4-BE49-F238E27FC236}">
                    <a16:creationId xmlns:a16="http://schemas.microsoft.com/office/drawing/2014/main" id="{8EBDDCFC-B38F-4261-ABBE-585114A05F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0255" name="Rectangle 10">
            <a:extLst>
              <a:ext uri="{FF2B5EF4-FFF2-40B4-BE49-F238E27FC236}">
                <a16:creationId xmlns:a16="http://schemas.microsoft.com/office/drawing/2014/main" id="{DDE72F3B-3854-476D-9B87-98ABABE2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57150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E48872B8-59F0-4E68-B416-7F61368BB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463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7" name="Rectangle 16">
            <a:extLst>
              <a:ext uri="{FF2B5EF4-FFF2-40B4-BE49-F238E27FC236}">
                <a16:creationId xmlns:a16="http://schemas.microsoft.com/office/drawing/2014/main" id="{51DEF0B6-824B-462F-9A0B-FE1905EE7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3575" y="96043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8" name="Rectangle 17">
            <a:extLst>
              <a:ext uri="{FF2B5EF4-FFF2-40B4-BE49-F238E27FC236}">
                <a16:creationId xmlns:a16="http://schemas.microsoft.com/office/drawing/2014/main" id="{3237A741-8BEE-4DE8-BB31-B3C5BB73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65881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9" name="Rectangle 18">
            <a:extLst>
              <a:ext uri="{FF2B5EF4-FFF2-40B4-BE49-F238E27FC236}">
                <a16:creationId xmlns:a16="http://schemas.microsoft.com/office/drawing/2014/main" id="{766C2FA1-56E8-4CAA-8ED0-722B88F95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960438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0" name="Rectangle 20">
            <a:extLst>
              <a:ext uri="{FF2B5EF4-FFF2-40B4-BE49-F238E27FC236}">
                <a16:creationId xmlns:a16="http://schemas.microsoft.com/office/drawing/2014/main" id="{13759595-3B7C-468D-857A-507EC8E32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2063" y="65881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1" name="Rectangle 21">
            <a:extLst>
              <a:ext uri="{FF2B5EF4-FFF2-40B4-BE49-F238E27FC236}">
                <a16:creationId xmlns:a16="http://schemas.microsoft.com/office/drawing/2014/main" id="{50DC3D7D-0A51-408C-9FA0-1D74998A6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2" name="Rectangle 22">
            <a:extLst>
              <a:ext uri="{FF2B5EF4-FFF2-40B4-BE49-F238E27FC236}">
                <a16:creationId xmlns:a16="http://schemas.microsoft.com/office/drawing/2014/main" id="{572DDD35-7595-46E9-A23F-58C056B48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555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63" name="Group 38">
            <a:extLst>
              <a:ext uri="{FF2B5EF4-FFF2-40B4-BE49-F238E27FC236}">
                <a16:creationId xmlns:a16="http://schemas.microsoft.com/office/drawing/2014/main" id="{12611156-ED34-4783-8CB7-6957E2B716DA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53975"/>
            <a:ext cx="228600" cy="230188"/>
            <a:chOff x="23" y="47"/>
            <a:chExt cx="144" cy="145"/>
          </a:xfrm>
        </p:grpSpPr>
        <p:grpSp>
          <p:nvGrpSpPr>
            <p:cNvPr id="10327" name="Group 39">
              <a:extLst>
                <a:ext uri="{FF2B5EF4-FFF2-40B4-BE49-F238E27FC236}">
                  <a16:creationId xmlns:a16="http://schemas.microsoft.com/office/drawing/2014/main" id="{F0BF12A9-E3B0-488A-BC95-CD9D53F12D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1" name="Line 40">
                <a:extLst>
                  <a:ext uri="{FF2B5EF4-FFF2-40B4-BE49-F238E27FC236}">
                    <a16:creationId xmlns:a16="http://schemas.microsoft.com/office/drawing/2014/main" id="{EC1D482E-81A8-42F9-97EF-ED99E1D76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2" name="Line 41">
                <a:extLst>
                  <a:ext uri="{FF2B5EF4-FFF2-40B4-BE49-F238E27FC236}">
                    <a16:creationId xmlns:a16="http://schemas.microsoft.com/office/drawing/2014/main" id="{E81A3F97-2007-439F-9EE6-FB2E66015D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28" name="Group 42">
              <a:extLst>
                <a:ext uri="{FF2B5EF4-FFF2-40B4-BE49-F238E27FC236}">
                  <a16:creationId xmlns:a16="http://schemas.microsoft.com/office/drawing/2014/main" id="{6E3A9BB4-A496-42FA-94AA-4508B5C074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29" name="Line 43">
                <a:extLst>
                  <a:ext uri="{FF2B5EF4-FFF2-40B4-BE49-F238E27FC236}">
                    <a16:creationId xmlns:a16="http://schemas.microsoft.com/office/drawing/2014/main" id="{6E9BBEA8-AB65-4143-AB74-8AEDD0BB20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0" name="Line 44">
                <a:extLst>
                  <a:ext uri="{FF2B5EF4-FFF2-40B4-BE49-F238E27FC236}">
                    <a16:creationId xmlns:a16="http://schemas.microsoft.com/office/drawing/2014/main" id="{98B0BDD1-56D9-431E-95A8-BA846AD9C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4" name="Group 45">
            <a:extLst>
              <a:ext uri="{FF2B5EF4-FFF2-40B4-BE49-F238E27FC236}">
                <a16:creationId xmlns:a16="http://schemas.microsoft.com/office/drawing/2014/main" id="{DE0C5F43-44FF-4712-A42E-553C2EFD4FB5}"/>
              </a:ext>
            </a:extLst>
          </p:cNvPr>
          <p:cNvGrpSpPr>
            <a:grpSpLocks/>
          </p:cNvGrpSpPr>
          <p:nvPr/>
        </p:nvGrpSpPr>
        <p:grpSpPr bwMode="auto">
          <a:xfrm>
            <a:off x="8878888" y="1262063"/>
            <a:ext cx="230187" cy="230187"/>
            <a:chOff x="5210" y="3762"/>
            <a:chExt cx="145" cy="145"/>
          </a:xfrm>
        </p:grpSpPr>
        <p:sp>
          <p:nvSpPr>
            <p:cNvPr id="10319" name="Rectangle 46">
              <a:extLst>
                <a:ext uri="{FF2B5EF4-FFF2-40B4-BE49-F238E27FC236}">
                  <a16:creationId xmlns:a16="http://schemas.microsoft.com/office/drawing/2014/main" id="{7A5C5EA6-314C-44DD-AD9B-EFE86DE07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1" y="3763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10320" name="Group 47">
              <a:extLst>
                <a:ext uri="{FF2B5EF4-FFF2-40B4-BE49-F238E27FC236}">
                  <a16:creationId xmlns:a16="http://schemas.microsoft.com/office/drawing/2014/main" id="{C0D36401-D0B3-4CF8-93DD-7428659A2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10" y="3762"/>
              <a:ext cx="144" cy="145"/>
              <a:chOff x="23" y="47"/>
              <a:chExt cx="144" cy="145"/>
            </a:xfrm>
          </p:grpSpPr>
          <p:grpSp>
            <p:nvGrpSpPr>
              <p:cNvPr id="10321" name="Group 48">
                <a:extLst>
                  <a:ext uri="{FF2B5EF4-FFF2-40B4-BE49-F238E27FC236}">
                    <a16:creationId xmlns:a16="http://schemas.microsoft.com/office/drawing/2014/main" id="{AA39E010-BEF2-4188-A5FB-9A30EC1534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10325" name="Line 49">
                  <a:extLst>
                    <a:ext uri="{FF2B5EF4-FFF2-40B4-BE49-F238E27FC236}">
                      <a16:creationId xmlns:a16="http://schemas.microsoft.com/office/drawing/2014/main" id="{D314D36E-5D6A-4BD5-92AD-0EAB66644C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6" name="Line 50">
                  <a:extLst>
                    <a:ext uri="{FF2B5EF4-FFF2-40B4-BE49-F238E27FC236}">
                      <a16:creationId xmlns:a16="http://schemas.microsoft.com/office/drawing/2014/main" id="{C56DED4B-1AA9-467B-8141-EC1958FBBA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322" name="Group 51">
                <a:extLst>
                  <a:ext uri="{FF2B5EF4-FFF2-40B4-BE49-F238E27FC236}">
                    <a16:creationId xmlns:a16="http://schemas.microsoft.com/office/drawing/2014/main" id="{FF571772-2795-49DA-A9DA-756D7BB96B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10323" name="Line 52">
                  <a:extLst>
                    <a:ext uri="{FF2B5EF4-FFF2-40B4-BE49-F238E27FC236}">
                      <a16:creationId xmlns:a16="http://schemas.microsoft.com/office/drawing/2014/main" id="{2518110B-16F9-40CB-A196-F093DD901E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4" name="Line 53">
                  <a:extLst>
                    <a:ext uri="{FF2B5EF4-FFF2-40B4-BE49-F238E27FC236}">
                      <a16:creationId xmlns:a16="http://schemas.microsoft.com/office/drawing/2014/main" id="{92DDA2AA-D204-4F46-9E05-64AED8C2E4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265" name="Group 54">
            <a:extLst>
              <a:ext uri="{FF2B5EF4-FFF2-40B4-BE49-F238E27FC236}">
                <a16:creationId xmlns:a16="http://schemas.microsoft.com/office/drawing/2014/main" id="{9C8EE1EE-BBE4-4755-BA8F-37B256C37A16}"/>
              </a:ext>
            </a:extLst>
          </p:cNvPr>
          <p:cNvGrpSpPr>
            <a:grpSpLocks/>
          </p:cNvGrpSpPr>
          <p:nvPr/>
        </p:nvGrpSpPr>
        <p:grpSpPr bwMode="auto">
          <a:xfrm>
            <a:off x="8875713" y="658813"/>
            <a:ext cx="228600" cy="230187"/>
            <a:chOff x="23" y="47"/>
            <a:chExt cx="144" cy="145"/>
          </a:xfrm>
        </p:grpSpPr>
        <p:grpSp>
          <p:nvGrpSpPr>
            <p:cNvPr id="10313" name="Group 55">
              <a:extLst>
                <a:ext uri="{FF2B5EF4-FFF2-40B4-BE49-F238E27FC236}">
                  <a16:creationId xmlns:a16="http://schemas.microsoft.com/office/drawing/2014/main" id="{4627E139-3745-4157-B566-84DF6AC20D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7" name="Line 56">
                <a:extLst>
                  <a:ext uri="{FF2B5EF4-FFF2-40B4-BE49-F238E27FC236}">
                    <a16:creationId xmlns:a16="http://schemas.microsoft.com/office/drawing/2014/main" id="{6FEC3513-A8D3-487A-86B4-BD8664B5E4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8" name="Line 57">
                <a:extLst>
                  <a:ext uri="{FF2B5EF4-FFF2-40B4-BE49-F238E27FC236}">
                    <a16:creationId xmlns:a16="http://schemas.microsoft.com/office/drawing/2014/main" id="{3B2D5FBE-CDA7-4D78-9AD6-98EC5410A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14" name="Group 58">
              <a:extLst>
                <a:ext uri="{FF2B5EF4-FFF2-40B4-BE49-F238E27FC236}">
                  <a16:creationId xmlns:a16="http://schemas.microsoft.com/office/drawing/2014/main" id="{ED159574-D9AC-4719-9B6D-A4F2396AEB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15" name="Line 59">
                <a:extLst>
                  <a:ext uri="{FF2B5EF4-FFF2-40B4-BE49-F238E27FC236}">
                    <a16:creationId xmlns:a16="http://schemas.microsoft.com/office/drawing/2014/main" id="{A49132BE-44B2-45AE-AB3C-80C2D47C88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6" name="Line 60">
                <a:extLst>
                  <a:ext uri="{FF2B5EF4-FFF2-40B4-BE49-F238E27FC236}">
                    <a16:creationId xmlns:a16="http://schemas.microsoft.com/office/drawing/2014/main" id="{73837DA1-01A4-4B96-B297-A93D976528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6" name="Group 82">
            <a:extLst>
              <a:ext uri="{FF2B5EF4-FFF2-40B4-BE49-F238E27FC236}">
                <a16:creationId xmlns:a16="http://schemas.microsoft.com/office/drawing/2014/main" id="{C257F0C9-CA54-4218-85BF-02423F87865A}"/>
              </a:ext>
            </a:extLst>
          </p:cNvPr>
          <p:cNvGrpSpPr>
            <a:grpSpLocks/>
          </p:cNvGrpSpPr>
          <p:nvPr/>
        </p:nvGrpSpPr>
        <p:grpSpPr bwMode="auto">
          <a:xfrm>
            <a:off x="8577263" y="658813"/>
            <a:ext cx="228600" cy="230187"/>
            <a:chOff x="23" y="47"/>
            <a:chExt cx="144" cy="145"/>
          </a:xfrm>
        </p:grpSpPr>
        <p:grpSp>
          <p:nvGrpSpPr>
            <p:cNvPr id="10307" name="Group 83">
              <a:extLst>
                <a:ext uri="{FF2B5EF4-FFF2-40B4-BE49-F238E27FC236}">
                  <a16:creationId xmlns:a16="http://schemas.microsoft.com/office/drawing/2014/main" id="{AB5F873D-31B3-400D-8FF4-6305B58D9B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1" name="Line 84">
                <a:extLst>
                  <a:ext uri="{FF2B5EF4-FFF2-40B4-BE49-F238E27FC236}">
                    <a16:creationId xmlns:a16="http://schemas.microsoft.com/office/drawing/2014/main" id="{A76AD284-8471-4C42-9E40-CDA09B028C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2" name="Line 85">
                <a:extLst>
                  <a:ext uri="{FF2B5EF4-FFF2-40B4-BE49-F238E27FC236}">
                    <a16:creationId xmlns:a16="http://schemas.microsoft.com/office/drawing/2014/main" id="{6853D78F-59FB-4912-9FDF-435390B60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8" name="Group 86">
              <a:extLst>
                <a:ext uri="{FF2B5EF4-FFF2-40B4-BE49-F238E27FC236}">
                  <a16:creationId xmlns:a16="http://schemas.microsoft.com/office/drawing/2014/main" id="{9382D9F2-7175-4B9A-A6E1-FA359865B6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9" name="Line 87">
                <a:extLst>
                  <a:ext uri="{FF2B5EF4-FFF2-40B4-BE49-F238E27FC236}">
                    <a16:creationId xmlns:a16="http://schemas.microsoft.com/office/drawing/2014/main" id="{5F871C26-355A-4B3D-AF7B-F5D6A0B92B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0" name="Line 88">
                <a:extLst>
                  <a:ext uri="{FF2B5EF4-FFF2-40B4-BE49-F238E27FC236}">
                    <a16:creationId xmlns:a16="http://schemas.microsoft.com/office/drawing/2014/main" id="{F2A60028-E06C-4D8F-AFEB-5331C10826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7" name="Group 89">
            <a:extLst>
              <a:ext uri="{FF2B5EF4-FFF2-40B4-BE49-F238E27FC236}">
                <a16:creationId xmlns:a16="http://schemas.microsoft.com/office/drawing/2014/main" id="{22F1F250-ECE9-4955-8EA0-E7617EC2A4E1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968375"/>
            <a:ext cx="228600" cy="230188"/>
            <a:chOff x="23" y="47"/>
            <a:chExt cx="144" cy="145"/>
          </a:xfrm>
        </p:grpSpPr>
        <p:grpSp>
          <p:nvGrpSpPr>
            <p:cNvPr id="10301" name="Group 90">
              <a:extLst>
                <a:ext uri="{FF2B5EF4-FFF2-40B4-BE49-F238E27FC236}">
                  <a16:creationId xmlns:a16="http://schemas.microsoft.com/office/drawing/2014/main" id="{79996D56-90F0-458F-A134-5CF8A1974B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05" name="Line 91">
                <a:extLst>
                  <a:ext uri="{FF2B5EF4-FFF2-40B4-BE49-F238E27FC236}">
                    <a16:creationId xmlns:a16="http://schemas.microsoft.com/office/drawing/2014/main" id="{FBCC2FC1-C089-4177-975C-C7E3651C8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6" name="Line 92">
                <a:extLst>
                  <a:ext uri="{FF2B5EF4-FFF2-40B4-BE49-F238E27FC236}">
                    <a16:creationId xmlns:a16="http://schemas.microsoft.com/office/drawing/2014/main" id="{29F6C9D8-4A4C-46F5-B41D-A013186CA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2" name="Group 93">
              <a:extLst>
                <a:ext uri="{FF2B5EF4-FFF2-40B4-BE49-F238E27FC236}">
                  <a16:creationId xmlns:a16="http://schemas.microsoft.com/office/drawing/2014/main" id="{1841CD40-8EB0-434A-BFD4-81F6B929A3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3" name="Line 94">
                <a:extLst>
                  <a:ext uri="{FF2B5EF4-FFF2-40B4-BE49-F238E27FC236}">
                    <a16:creationId xmlns:a16="http://schemas.microsoft.com/office/drawing/2014/main" id="{85257EA0-BE21-4652-A4D7-73F4A59F45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4" name="Line 95">
                <a:extLst>
                  <a:ext uri="{FF2B5EF4-FFF2-40B4-BE49-F238E27FC236}">
                    <a16:creationId xmlns:a16="http://schemas.microsoft.com/office/drawing/2014/main" id="{DC54E243-F413-43AD-97E3-B63EF484A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8" name="Group 96">
            <a:extLst>
              <a:ext uri="{FF2B5EF4-FFF2-40B4-BE49-F238E27FC236}">
                <a16:creationId xmlns:a16="http://schemas.microsoft.com/office/drawing/2014/main" id="{1216B5F1-D28D-46C2-99CD-0EC0C81DCADA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358775"/>
            <a:ext cx="228600" cy="230188"/>
            <a:chOff x="23" y="47"/>
            <a:chExt cx="144" cy="145"/>
          </a:xfrm>
        </p:grpSpPr>
        <p:grpSp>
          <p:nvGrpSpPr>
            <p:cNvPr id="10295" name="Group 97">
              <a:extLst>
                <a:ext uri="{FF2B5EF4-FFF2-40B4-BE49-F238E27FC236}">
                  <a16:creationId xmlns:a16="http://schemas.microsoft.com/office/drawing/2014/main" id="{874DD419-92B5-48A9-8E86-67231C68A5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9" name="Line 98">
                <a:extLst>
                  <a:ext uri="{FF2B5EF4-FFF2-40B4-BE49-F238E27FC236}">
                    <a16:creationId xmlns:a16="http://schemas.microsoft.com/office/drawing/2014/main" id="{5A05713F-1E51-4B0C-AF3C-5807B1BDD8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0" name="Line 99">
                <a:extLst>
                  <a:ext uri="{FF2B5EF4-FFF2-40B4-BE49-F238E27FC236}">
                    <a16:creationId xmlns:a16="http://schemas.microsoft.com/office/drawing/2014/main" id="{C9317154-A43F-4C91-B6A4-28FBE87AD3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6" name="Group 100">
              <a:extLst>
                <a:ext uri="{FF2B5EF4-FFF2-40B4-BE49-F238E27FC236}">
                  <a16:creationId xmlns:a16="http://schemas.microsoft.com/office/drawing/2014/main" id="{503BFB0D-DEDD-42AD-8803-41F30078C1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7" name="Line 101">
                <a:extLst>
                  <a:ext uri="{FF2B5EF4-FFF2-40B4-BE49-F238E27FC236}">
                    <a16:creationId xmlns:a16="http://schemas.microsoft.com/office/drawing/2014/main" id="{ED697846-9062-4B6E-A01B-FA5A0722E4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8" name="Line 102">
                <a:extLst>
                  <a:ext uri="{FF2B5EF4-FFF2-40B4-BE49-F238E27FC236}">
                    <a16:creationId xmlns:a16="http://schemas.microsoft.com/office/drawing/2014/main" id="{76EB9D91-7D66-40F1-93FE-75022EF97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9" name="Group 103">
            <a:extLst>
              <a:ext uri="{FF2B5EF4-FFF2-40B4-BE49-F238E27FC236}">
                <a16:creationId xmlns:a16="http://schemas.microsoft.com/office/drawing/2014/main" id="{EABD7033-5BA9-4A37-837C-F7B246A1A5E5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53975"/>
            <a:ext cx="228600" cy="230188"/>
            <a:chOff x="23" y="47"/>
            <a:chExt cx="144" cy="145"/>
          </a:xfrm>
        </p:grpSpPr>
        <p:grpSp>
          <p:nvGrpSpPr>
            <p:cNvPr id="10289" name="Group 104">
              <a:extLst>
                <a:ext uri="{FF2B5EF4-FFF2-40B4-BE49-F238E27FC236}">
                  <a16:creationId xmlns:a16="http://schemas.microsoft.com/office/drawing/2014/main" id="{B37BAD3C-6688-4BC9-9A1D-9AF20FC4B5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3" name="Line 105">
                <a:extLst>
                  <a:ext uri="{FF2B5EF4-FFF2-40B4-BE49-F238E27FC236}">
                    <a16:creationId xmlns:a16="http://schemas.microsoft.com/office/drawing/2014/main" id="{04A3B15A-1A47-471F-8228-103ECB87E9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4" name="Line 106">
                <a:extLst>
                  <a:ext uri="{FF2B5EF4-FFF2-40B4-BE49-F238E27FC236}">
                    <a16:creationId xmlns:a16="http://schemas.microsoft.com/office/drawing/2014/main" id="{E641D39D-3E2B-4DC2-906E-B051E8CB49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0" name="Group 107">
              <a:extLst>
                <a:ext uri="{FF2B5EF4-FFF2-40B4-BE49-F238E27FC236}">
                  <a16:creationId xmlns:a16="http://schemas.microsoft.com/office/drawing/2014/main" id="{9BF89D5F-F0C5-49A7-AA22-527D11610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1" name="Line 108">
                <a:extLst>
                  <a:ext uri="{FF2B5EF4-FFF2-40B4-BE49-F238E27FC236}">
                    <a16:creationId xmlns:a16="http://schemas.microsoft.com/office/drawing/2014/main" id="{11490558-E767-4A1C-9069-4F170212A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2" name="Line 109">
                <a:extLst>
                  <a:ext uri="{FF2B5EF4-FFF2-40B4-BE49-F238E27FC236}">
                    <a16:creationId xmlns:a16="http://schemas.microsoft.com/office/drawing/2014/main" id="{4335F4C3-B3A8-47D7-BF4D-CEEE9E9811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0" name="Group 110">
            <a:extLst>
              <a:ext uri="{FF2B5EF4-FFF2-40B4-BE49-F238E27FC236}">
                <a16:creationId xmlns:a16="http://schemas.microsoft.com/office/drawing/2014/main" id="{19C5E56F-EACC-4CC3-B67B-25052815B07B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358775"/>
            <a:ext cx="228600" cy="230188"/>
            <a:chOff x="23" y="47"/>
            <a:chExt cx="144" cy="145"/>
          </a:xfrm>
        </p:grpSpPr>
        <p:grpSp>
          <p:nvGrpSpPr>
            <p:cNvPr id="10283" name="Group 111">
              <a:extLst>
                <a:ext uri="{FF2B5EF4-FFF2-40B4-BE49-F238E27FC236}">
                  <a16:creationId xmlns:a16="http://schemas.microsoft.com/office/drawing/2014/main" id="{B9379919-0AB3-43E0-BAB2-4ADBC27B6B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7" name="Line 112">
                <a:extLst>
                  <a:ext uri="{FF2B5EF4-FFF2-40B4-BE49-F238E27FC236}">
                    <a16:creationId xmlns:a16="http://schemas.microsoft.com/office/drawing/2014/main" id="{4B2F94D8-D5CE-4D56-91C5-7EB87D5ED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8" name="Line 113">
                <a:extLst>
                  <a:ext uri="{FF2B5EF4-FFF2-40B4-BE49-F238E27FC236}">
                    <a16:creationId xmlns:a16="http://schemas.microsoft.com/office/drawing/2014/main" id="{33665918-5B9C-4843-AC3E-380D277DC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84" name="Group 114">
              <a:extLst>
                <a:ext uri="{FF2B5EF4-FFF2-40B4-BE49-F238E27FC236}">
                  <a16:creationId xmlns:a16="http://schemas.microsoft.com/office/drawing/2014/main" id="{9EAC315A-1CE5-4362-BB96-7BF2E6AC8D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85" name="Line 115">
                <a:extLst>
                  <a:ext uri="{FF2B5EF4-FFF2-40B4-BE49-F238E27FC236}">
                    <a16:creationId xmlns:a16="http://schemas.microsoft.com/office/drawing/2014/main" id="{6006354C-B473-4A93-B2FA-6898A3FB2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6" name="Line 116">
                <a:extLst>
                  <a:ext uri="{FF2B5EF4-FFF2-40B4-BE49-F238E27FC236}">
                    <a16:creationId xmlns:a16="http://schemas.microsoft.com/office/drawing/2014/main" id="{3C66864C-54C7-4784-99D7-570114A7C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1" name="Group 165">
            <a:extLst>
              <a:ext uri="{FF2B5EF4-FFF2-40B4-BE49-F238E27FC236}">
                <a16:creationId xmlns:a16="http://schemas.microsoft.com/office/drawing/2014/main" id="{26057243-A878-44EB-90CA-2D46018B0741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968375"/>
            <a:ext cx="228600" cy="230188"/>
            <a:chOff x="23" y="47"/>
            <a:chExt cx="144" cy="145"/>
          </a:xfrm>
        </p:grpSpPr>
        <p:grpSp>
          <p:nvGrpSpPr>
            <p:cNvPr id="10277" name="Group 166">
              <a:extLst>
                <a:ext uri="{FF2B5EF4-FFF2-40B4-BE49-F238E27FC236}">
                  <a16:creationId xmlns:a16="http://schemas.microsoft.com/office/drawing/2014/main" id="{72B12971-3142-486C-A265-E4239DF509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1" name="Line 167">
                <a:extLst>
                  <a:ext uri="{FF2B5EF4-FFF2-40B4-BE49-F238E27FC236}">
                    <a16:creationId xmlns:a16="http://schemas.microsoft.com/office/drawing/2014/main" id="{F2D3DA4D-B37D-4DDF-BEC3-D2EC940B92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2" name="Line 168">
                <a:extLst>
                  <a:ext uri="{FF2B5EF4-FFF2-40B4-BE49-F238E27FC236}">
                    <a16:creationId xmlns:a16="http://schemas.microsoft.com/office/drawing/2014/main" id="{9FF57983-6FD6-42F1-A7C7-86FE3D821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78" name="Group 169">
              <a:extLst>
                <a:ext uri="{FF2B5EF4-FFF2-40B4-BE49-F238E27FC236}">
                  <a16:creationId xmlns:a16="http://schemas.microsoft.com/office/drawing/2014/main" id="{A229A536-0B87-4A52-9D8D-9BC259DCDD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79" name="Line 170">
                <a:extLst>
                  <a:ext uri="{FF2B5EF4-FFF2-40B4-BE49-F238E27FC236}">
                    <a16:creationId xmlns:a16="http://schemas.microsoft.com/office/drawing/2014/main" id="{CD6DA593-0BCF-42B0-8156-20FCC62248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0" name="Line 171">
                <a:extLst>
                  <a:ext uri="{FF2B5EF4-FFF2-40B4-BE49-F238E27FC236}">
                    <a16:creationId xmlns:a16="http://schemas.microsoft.com/office/drawing/2014/main" id="{06EFE383-F946-4EB6-BE4F-9B933614A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FD205-DC32-4798-914F-37603E470E5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258505" y="6546850"/>
            <a:ext cx="1539156" cy="311150"/>
          </a:xfrm>
        </p:spPr>
        <p:txBody>
          <a:bodyPr/>
          <a:lstStyle/>
          <a:p>
            <a:pPr algn="r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29, 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5A17A2-13F3-4046-97E4-A5734B92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66800" y="6546850"/>
            <a:ext cx="6095939" cy="311150"/>
          </a:xfrm>
        </p:spPr>
        <p:txBody>
          <a:bodyPr/>
          <a:lstStyle/>
          <a:p>
            <a:pPr algn="l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Rebecca Moore    ■    Schrödinger's Cat    ■    PHYS 5382: Quantum Mechanics    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8E065-EA3C-4908-8E51-55A14164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9763" y="6477000"/>
            <a:ext cx="731837" cy="339725"/>
          </a:xfrm>
        </p:spPr>
        <p:txBody>
          <a:bodyPr/>
          <a:lstStyle/>
          <a:p>
            <a:pPr algn="ctr">
              <a:defRPr/>
            </a:pPr>
            <a:fld id="{3BF1B0BB-4DC5-4E2D-9680-71A2CA33561F}" type="slidenum">
              <a:rPr lang="en-US" altLang="en-US" b="1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pPr algn="ctr">
                <a:defRPr/>
              </a:pPr>
              <a:t>4</a:t>
            </a:fld>
            <a:endParaRPr lang="en-US" altLang="en-US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75" name="Picture 2" descr="https://www.smu.edu/~/media/Site/DevelopmentExternalAffairs/PublicAffairs/Logos/smu/SMULogoRrgb">
            <a:extLst>
              <a:ext uri="{FF2B5EF4-FFF2-40B4-BE49-F238E27FC236}">
                <a16:creationId xmlns:a16="http://schemas.microsoft.com/office/drawing/2014/main" id="{D914A089-84C5-485E-B910-A70530238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00013"/>
            <a:ext cx="520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" name="Rectangle 4">
            <a:extLst>
              <a:ext uri="{FF2B5EF4-FFF2-40B4-BE49-F238E27FC236}">
                <a16:creationId xmlns:a16="http://schemas.microsoft.com/office/drawing/2014/main" id="{214E774D-4D46-4A3E-8524-CA8BDD8BE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4163"/>
            <a:ext cx="7212013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u="none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Cat Paradox</a:t>
            </a:r>
          </a:p>
        </p:txBody>
      </p:sp>
      <p:pic>
        <p:nvPicPr>
          <p:cNvPr id="117" name="Picture 118" descr="Image result for schrodinger's cat">
            <a:extLst>
              <a:ext uri="{FF2B5EF4-FFF2-40B4-BE49-F238E27FC236}">
                <a16:creationId xmlns:a16="http://schemas.microsoft.com/office/drawing/2014/main" id="{075161B9-4255-4F4B-A95B-6F31F64FC6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5" t="2969" r="10558" b="2747"/>
          <a:stretch/>
        </p:blipFill>
        <p:spPr bwMode="auto">
          <a:xfrm>
            <a:off x="1867774" y="3048000"/>
            <a:ext cx="5152864" cy="3134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DEC1047-287F-4435-9672-633D96FC96CE}"/>
              </a:ext>
            </a:extLst>
          </p:cNvPr>
          <p:cNvSpPr txBox="1"/>
          <p:nvPr/>
        </p:nvSpPr>
        <p:spPr>
          <a:xfrm>
            <a:off x="1403640" y="6172200"/>
            <a:ext cx="6400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none" dirty="0">
                <a:latin typeface="Calibri" panose="020F0502020204030204" pitchFamily="34" charset="0"/>
                <a:cs typeface="Calibri" panose="020F0502020204030204" pitchFamily="34" charset="0"/>
              </a:rPr>
              <a:t>astronimate.com/wp-content/uploads/2017/03/schrodingers-cat-explained-setup.jpg?x70168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8266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0242" name="Rectangle 4">
                <a:extLst>
                  <a:ext uri="{FF2B5EF4-FFF2-40B4-BE49-F238E27FC236}">
                    <a16:creationId xmlns:a16="http://schemas.microsoft.com/office/drawing/2014/main" id="{67AF2797-F275-4A92-BC46-9E669E8C56DB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836613" y="1274763"/>
                <a:ext cx="7088187" cy="1925637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 wave function of the system contains equal parts of the living and dead cat</a:t>
                </a:r>
                <a:br>
                  <a:rPr lang="en-US" alt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endParaRPr lang="en-US" altLang="en-US" sz="1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𝜓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en-US" sz="20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en-US" altLang="en-US" sz="2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𝜓</m:t>
                          </m:r>
                        </m:e>
                        <m:sub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𝑎𝑙𝑖𝑣𝑒</m:t>
                          </m:r>
                        </m:sub>
                      </m:sSub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sz="2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𝜓</m:t>
                          </m:r>
                        </m:e>
                        <m:sub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𝑑𝑒𝑎𝑑</m:t>
                          </m:r>
                        </m:sub>
                      </m:sSub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)</m:t>
                      </m:r>
                    </m:oMath>
                  </m:oMathPara>
                </a14:m>
                <a:endParaRPr lang="en-US" altLang="en-US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en-US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0242" name="Rectangle 4">
                <a:extLst>
                  <a:ext uri="{FF2B5EF4-FFF2-40B4-BE49-F238E27FC236}">
                    <a16:creationId xmlns:a16="http://schemas.microsoft.com/office/drawing/2014/main" id="{67AF2797-F275-4A92-BC46-9E669E8C56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6613" y="1274763"/>
                <a:ext cx="7088187" cy="1925637"/>
              </a:xfrm>
              <a:blipFill>
                <a:blip r:embed="rId4"/>
                <a:stretch>
                  <a:fillRect l="-1376" t="-4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3" name="Rectangle 5">
            <a:extLst>
              <a:ext uri="{FF2B5EF4-FFF2-40B4-BE49-F238E27FC236}">
                <a16:creationId xmlns:a16="http://schemas.microsoft.com/office/drawing/2014/main" id="{F22978D2-AAE9-4253-BC7A-E954C38D884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257800" y="2971800"/>
            <a:ext cx="6858000" cy="914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4" name="Line 6">
            <a:extLst>
              <a:ext uri="{FF2B5EF4-FFF2-40B4-BE49-F238E27FC236}">
                <a16:creationId xmlns:a16="http://schemas.microsoft.com/office/drawing/2014/main" id="{949A3B15-8877-4BC2-BB9E-3201F12B82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9438" y="-4763"/>
            <a:ext cx="0" cy="6867526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Rectangle 7">
            <a:extLst>
              <a:ext uri="{FF2B5EF4-FFF2-40B4-BE49-F238E27FC236}">
                <a16:creationId xmlns:a16="http://schemas.microsoft.com/office/drawing/2014/main" id="{4D106560-F74F-4A69-B6BD-CE175C3C073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086100" y="3086100"/>
            <a:ext cx="6858000" cy="6858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6" name="Line 8">
            <a:extLst>
              <a:ext uri="{FF2B5EF4-FFF2-40B4-BE49-F238E27FC236}">
                <a16:creationId xmlns:a16="http://schemas.microsoft.com/office/drawing/2014/main" id="{80D95B1B-5A84-4C89-B998-CDCF34DCE3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0"/>
            <a:ext cx="0" cy="6858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133">
            <a:extLst>
              <a:ext uri="{FF2B5EF4-FFF2-40B4-BE49-F238E27FC236}">
                <a16:creationId xmlns:a16="http://schemas.microsoft.com/office/drawing/2014/main" id="{2CE25E5E-28AB-40DC-BFEF-AC4059269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2515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8" name="Rectangle 134">
            <a:extLst>
              <a:ext uri="{FF2B5EF4-FFF2-40B4-BE49-F238E27FC236}">
                <a16:creationId xmlns:a16="http://schemas.microsoft.com/office/drawing/2014/main" id="{959E60B4-008C-4B03-AE8F-E98C57D49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9" name="Rectangle 135">
            <a:extLst>
              <a:ext uri="{FF2B5EF4-FFF2-40B4-BE49-F238E27FC236}">
                <a16:creationId xmlns:a16="http://schemas.microsoft.com/office/drawing/2014/main" id="{30714844-110B-4169-9442-5CC791535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0" name="Rectangle 136">
            <a:extLst>
              <a:ext uri="{FF2B5EF4-FFF2-40B4-BE49-F238E27FC236}">
                <a16:creationId xmlns:a16="http://schemas.microsoft.com/office/drawing/2014/main" id="{824BF1A2-273C-43DF-97D4-7D102878D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594518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51" name="Group 137">
            <a:extLst>
              <a:ext uri="{FF2B5EF4-FFF2-40B4-BE49-F238E27FC236}">
                <a16:creationId xmlns:a16="http://schemas.microsoft.com/office/drawing/2014/main" id="{3551F578-4DC0-4DAE-8848-731C946F9365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5943600"/>
            <a:ext cx="228600" cy="230188"/>
            <a:chOff x="23" y="47"/>
            <a:chExt cx="144" cy="145"/>
          </a:xfrm>
        </p:grpSpPr>
        <p:grpSp>
          <p:nvGrpSpPr>
            <p:cNvPr id="10351" name="Group 138">
              <a:extLst>
                <a:ext uri="{FF2B5EF4-FFF2-40B4-BE49-F238E27FC236}">
                  <a16:creationId xmlns:a16="http://schemas.microsoft.com/office/drawing/2014/main" id="{26C96C8C-F346-461A-BE8E-03064DD46C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55" name="Line 139">
                <a:extLst>
                  <a:ext uri="{FF2B5EF4-FFF2-40B4-BE49-F238E27FC236}">
                    <a16:creationId xmlns:a16="http://schemas.microsoft.com/office/drawing/2014/main" id="{8215EA9B-026B-4DDD-A229-B897A11825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6" name="Line 140">
                <a:extLst>
                  <a:ext uri="{FF2B5EF4-FFF2-40B4-BE49-F238E27FC236}">
                    <a16:creationId xmlns:a16="http://schemas.microsoft.com/office/drawing/2014/main" id="{C8DB76C0-BBA9-4956-9EFB-46C803CAC0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52" name="Group 141">
              <a:extLst>
                <a:ext uri="{FF2B5EF4-FFF2-40B4-BE49-F238E27FC236}">
                  <a16:creationId xmlns:a16="http://schemas.microsoft.com/office/drawing/2014/main" id="{EC774CD5-45C9-4CF3-B3B2-A6E7F7BAF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53" name="Line 142">
                <a:extLst>
                  <a:ext uri="{FF2B5EF4-FFF2-40B4-BE49-F238E27FC236}">
                    <a16:creationId xmlns:a16="http://schemas.microsoft.com/office/drawing/2014/main" id="{8EFD768C-B227-451C-9950-C27FBB7A67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4" name="Line 143">
                <a:extLst>
                  <a:ext uri="{FF2B5EF4-FFF2-40B4-BE49-F238E27FC236}">
                    <a16:creationId xmlns:a16="http://schemas.microsoft.com/office/drawing/2014/main" id="{1D3DA31B-B827-4306-A7CE-2900F0FEE3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2" name="Group 144">
            <a:extLst>
              <a:ext uri="{FF2B5EF4-FFF2-40B4-BE49-F238E27FC236}">
                <a16:creationId xmlns:a16="http://schemas.microsoft.com/office/drawing/2014/main" id="{16295527-903D-47B7-8C8A-EE203A7B0466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249988"/>
            <a:ext cx="228600" cy="230187"/>
            <a:chOff x="23" y="47"/>
            <a:chExt cx="144" cy="145"/>
          </a:xfrm>
        </p:grpSpPr>
        <p:grpSp>
          <p:nvGrpSpPr>
            <p:cNvPr id="10345" name="Group 145">
              <a:extLst>
                <a:ext uri="{FF2B5EF4-FFF2-40B4-BE49-F238E27FC236}">
                  <a16:creationId xmlns:a16="http://schemas.microsoft.com/office/drawing/2014/main" id="{5BB3A6A0-E1C2-46FF-B6FF-358FFF1EB5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9" name="Line 146">
                <a:extLst>
                  <a:ext uri="{FF2B5EF4-FFF2-40B4-BE49-F238E27FC236}">
                    <a16:creationId xmlns:a16="http://schemas.microsoft.com/office/drawing/2014/main" id="{32E80B69-6487-475A-9F95-753D14FD5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0" name="Line 147">
                <a:extLst>
                  <a:ext uri="{FF2B5EF4-FFF2-40B4-BE49-F238E27FC236}">
                    <a16:creationId xmlns:a16="http://schemas.microsoft.com/office/drawing/2014/main" id="{5C5AADF7-1402-44C7-8280-000EBDBA0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6" name="Group 148">
              <a:extLst>
                <a:ext uri="{FF2B5EF4-FFF2-40B4-BE49-F238E27FC236}">
                  <a16:creationId xmlns:a16="http://schemas.microsoft.com/office/drawing/2014/main" id="{3F482BD4-4E65-473F-A92C-99E63334E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7" name="Line 149">
                <a:extLst>
                  <a:ext uri="{FF2B5EF4-FFF2-40B4-BE49-F238E27FC236}">
                    <a16:creationId xmlns:a16="http://schemas.microsoft.com/office/drawing/2014/main" id="{DF577A2B-9FEF-4A98-9505-03A6838DAE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8" name="Line 150">
                <a:extLst>
                  <a:ext uri="{FF2B5EF4-FFF2-40B4-BE49-F238E27FC236}">
                    <a16:creationId xmlns:a16="http://schemas.microsoft.com/office/drawing/2014/main" id="{732D2D5F-2398-4D6A-BDC2-72207F500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3" name="Group 151">
            <a:extLst>
              <a:ext uri="{FF2B5EF4-FFF2-40B4-BE49-F238E27FC236}">
                <a16:creationId xmlns:a16="http://schemas.microsoft.com/office/drawing/2014/main" id="{08D55DC1-6FA9-429A-8535-98B9FEFB24C4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556375"/>
            <a:ext cx="228600" cy="230188"/>
            <a:chOff x="23" y="47"/>
            <a:chExt cx="144" cy="145"/>
          </a:xfrm>
        </p:grpSpPr>
        <p:grpSp>
          <p:nvGrpSpPr>
            <p:cNvPr id="10339" name="Group 152">
              <a:extLst>
                <a:ext uri="{FF2B5EF4-FFF2-40B4-BE49-F238E27FC236}">
                  <a16:creationId xmlns:a16="http://schemas.microsoft.com/office/drawing/2014/main" id="{E25BCF89-9096-41B0-8782-925254C04C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3" name="Line 153">
                <a:extLst>
                  <a:ext uri="{FF2B5EF4-FFF2-40B4-BE49-F238E27FC236}">
                    <a16:creationId xmlns:a16="http://schemas.microsoft.com/office/drawing/2014/main" id="{7BA32488-DE7A-4A5C-A181-6B87A9DFEE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4" name="Line 154">
                <a:extLst>
                  <a:ext uri="{FF2B5EF4-FFF2-40B4-BE49-F238E27FC236}">
                    <a16:creationId xmlns:a16="http://schemas.microsoft.com/office/drawing/2014/main" id="{67BDE8B7-FA17-4A5C-8A34-462D2AECDB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0" name="Group 155">
              <a:extLst>
                <a:ext uri="{FF2B5EF4-FFF2-40B4-BE49-F238E27FC236}">
                  <a16:creationId xmlns:a16="http://schemas.microsoft.com/office/drawing/2014/main" id="{3AA63D49-8FD8-4DE0-AEA4-046DBE7B0B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1" name="Line 156">
                <a:extLst>
                  <a:ext uri="{FF2B5EF4-FFF2-40B4-BE49-F238E27FC236}">
                    <a16:creationId xmlns:a16="http://schemas.microsoft.com/office/drawing/2014/main" id="{9AF2D6F9-6083-45CC-B735-1C17E3F3BF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2" name="Line 157">
                <a:extLst>
                  <a:ext uri="{FF2B5EF4-FFF2-40B4-BE49-F238E27FC236}">
                    <a16:creationId xmlns:a16="http://schemas.microsoft.com/office/drawing/2014/main" id="{096196A1-05F0-433E-A18D-E744136FEF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4" name="Group 158">
            <a:extLst>
              <a:ext uri="{FF2B5EF4-FFF2-40B4-BE49-F238E27FC236}">
                <a16:creationId xmlns:a16="http://schemas.microsoft.com/office/drawing/2014/main" id="{22922F9E-2040-4019-8C03-0804A3846921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6556375"/>
            <a:ext cx="228600" cy="230188"/>
            <a:chOff x="23" y="47"/>
            <a:chExt cx="144" cy="145"/>
          </a:xfrm>
        </p:grpSpPr>
        <p:grpSp>
          <p:nvGrpSpPr>
            <p:cNvPr id="10333" name="Group 159">
              <a:extLst>
                <a:ext uri="{FF2B5EF4-FFF2-40B4-BE49-F238E27FC236}">
                  <a16:creationId xmlns:a16="http://schemas.microsoft.com/office/drawing/2014/main" id="{6102FABF-6D72-4296-8141-78497A97B4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7" name="Line 160">
                <a:extLst>
                  <a:ext uri="{FF2B5EF4-FFF2-40B4-BE49-F238E27FC236}">
                    <a16:creationId xmlns:a16="http://schemas.microsoft.com/office/drawing/2014/main" id="{7A08E716-7219-4F98-8643-9CA2A867D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8" name="Line 161">
                <a:extLst>
                  <a:ext uri="{FF2B5EF4-FFF2-40B4-BE49-F238E27FC236}">
                    <a16:creationId xmlns:a16="http://schemas.microsoft.com/office/drawing/2014/main" id="{9EA3A6C7-A08C-4B10-A1B1-A0ADC6AC55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4" name="Group 162">
              <a:extLst>
                <a:ext uri="{FF2B5EF4-FFF2-40B4-BE49-F238E27FC236}">
                  <a16:creationId xmlns:a16="http://schemas.microsoft.com/office/drawing/2014/main" id="{4D9A09E0-CCF4-48F2-8F85-58457BA7FF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35" name="Line 163">
                <a:extLst>
                  <a:ext uri="{FF2B5EF4-FFF2-40B4-BE49-F238E27FC236}">
                    <a16:creationId xmlns:a16="http://schemas.microsoft.com/office/drawing/2014/main" id="{ABA08F7B-B3DF-43F0-B0E2-F2C6019EE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6" name="Line 164">
                <a:extLst>
                  <a:ext uri="{FF2B5EF4-FFF2-40B4-BE49-F238E27FC236}">
                    <a16:creationId xmlns:a16="http://schemas.microsoft.com/office/drawing/2014/main" id="{8EBDDCFC-B38F-4261-ABBE-585114A05F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0255" name="Rectangle 10">
            <a:extLst>
              <a:ext uri="{FF2B5EF4-FFF2-40B4-BE49-F238E27FC236}">
                <a16:creationId xmlns:a16="http://schemas.microsoft.com/office/drawing/2014/main" id="{DDE72F3B-3854-476D-9B87-98ABABE2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57150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E48872B8-59F0-4E68-B416-7F61368BB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463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7" name="Rectangle 16">
            <a:extLst>
              <a:ext uri="{FF2B5EF4-FFF2-40B4-BE49-F238E27FC236}">
                <a16:creationId xmlns:a16="http://schemas.microsoft.com/office/drawing/2014/main" id="{51DEF0B6-824B-462F-9A0B-FE1905EE7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3575" y="96043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8" name="Rectangle 17">
            <a:extLst>
              <a:ext uri="{FF2B5EF4-FFF2-40B4-BE49-F238E27FC236}">
                <a16:creationId xmlns:a16="http://schemas.microsoft.com/office/drawing/2014/main" id="{3237A741-8BEE-4DE8-BB31-B3C5BB73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65881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9" name="Rectangle 18">
            <a:extLst>
              <a:ext uri="{FF2B5EF4-FFF2-40B4-BE49-F238E27FC236}">
                <a16:creationId xmlns:a16="http://schemas.microsoft.com/office/drawing/2014/main" id="{766C2FA1-56E8-4CAA-8ED0-722B88F95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960438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0" name="Rectangle 20">
            <a:extLst>
              <a:ext uri="{FF2B5EF4-FFF2-40B4-BE49-F238E27FC236}">
                <a16:creationId xmlns:a16="http://schemas.microsoft.com/office/drawing/2014/main" id="{13759595-3B7C-468D-857A-507EC8E32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2063" y="65881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1" name="Rectangle 21">
            <a:extLst>
              <a:ext uri="{FF2B5EF4-FFF2-40B4-BE49-F238E27FC236}">
                <a16:creationId xmlns:a16="http://schemas.microsoft.com/office/drawing/2014/main" id="{50DC3D7D-0A51-408C-9FA0-1D74998A6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2" name="Rectangle 22">
            <a:extLst>
              <a:ext uri="{FF2B5EF4-FFF2-40B4-BE49-F238E27FC236}">
                <a16:creationId xmlns:a16="http://schemas.microsoft.com/office/drawing/2014/main" id="{572DDD35-7595-46E9-A23F-58C056B48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555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63" name="Group 38">
            <a:extLst>
              <a:ext uri="{FF2B5EF4-FFF2-40B4-BE49-F238E27FC236}">
                <a16:creationId xmlns:a16="http://schemas.microsoft.com/office/drawing/2014/main" id="{12611156-ED34-4783-8CB7-6957E2B716DA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53975"/>
            <a:ext cx="228600" cy="230188"/>
            <a:chOff x="23" y="47"/>
            <a:chExt cx="144" cy="145"/>
          </a:xfrm>
        </p:grpSpPr>
        <p:grpSp>
          <p:nvGrpSpPr>
            <p:cNvPr id="10327" name="Group 39">
              <a:extLst>
                <a:ext uri="{FF2B5EF4-FFF2-40B4-BE49-F238E27FC236}">
                  <a16:creationId xmlns:a16="http://schemas.microsoft.com/office/drawing/2014/main" id="{F0BF12A9-E3B0-488A-BC95-CD9D53F12D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1" name="Line 40">
                <a:extLst>
                  <a:ext uri="{FF2B5EF4-FFF2-40B4-BE49-F238E27FC236}">
                    <a16:creationId xmlns:a16="http://schemas.microsoft.com/office/drawing/2014/main" id="{EC1D482E-81A8-42F9-97EF-ED99E1D76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2" name="Line 41">
                <a:extLst>
                  <a:ext uri="{FF2B5EF4-FFF2-40B4-BE49-F238E27FC236}">
                    <a16:creationId xmlns:a16="http://schemas.microsoft.com/office/drawing/2014/main" id="{E81A3F97-2007-439F-9EE6-FB2E66015D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28" name="Group 42">
              <a:extLst>
                <a:ext uri="{FF2B5EF4-FFF2-40B4-BE49-F238E27FC236}">
                  <a16:creationId xmlns:a16="http://schemas.microsoft.com/office/drawing/2014/main" id="{6E3A9BB4-A496-42FA-94AA-4508B5C074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29" name="Line 43">
                <a:extLst>
                  <a:ext uri="{FF2B5EF4-FFF2-40B4-BE49-F238E27FC236}">
                    <a16:creationId xmlns:a16="http://schemas.microsoft.com/office/drawing/2014/main" id="{6E9BBEA8-AB65-4143-AB74-8AEDD0BB20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0" name="Line 44">
                <a:extLst>
                  <a:ext uri="{FF2B5EF4-FFF2-40B4-BE49-F238E27FC236}">
                    <a16:creationId xmlns:a16="http://schemas.microsoft.com/office/drawing/2014/main" id="{98B0BDD1-56D9-431E-95A8-BA846AD9C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4" name="Group 45">
            <a:extLst>
              <a:ext uri="{FF2B5EF4-FFF2-40B4-BE49-F238E27FC236}">
                <a16:creationId xmlns:a16="http://schemas.microsoft.com/office/drawing/2014/main" id="{DE0C5F43-44FF-4712-A42E-553C2EFD4FB5}"/>
              </a:ext>
            </a:extLst>
          </p:cNvPr>
          <p:cNvGrpSpPr>
            <a:grpSpLocks/>
          </p:cNvGrpSpPr>
          <p:nvPr/>
        </p:nvGrpSpPr>
        <p:grpSpPr bwMode="auto">
          <a:xfrm>
            <a:off x="8878888" y="1262063"/>
            <a:ext cx="230187" cy="230187"/>
            <a:chOff x="5210" y="3762"/>
            <a:chExt cx="145" cy="145"/>
          </a:xfrm>
        </p:grpSpPr>
        <p:sp>
          <p:nvSpPr>
            <p:cNvPr id="10319" name="Rectangle 46">
              <a:extLst>
                <a:ext uri="{FF2B5EF4-FFF2-40B4-BE49-F238E27FC236}">
                  <a16:creationId xmlns:a16="http://schemas.microsoft.com/office/drawing/2014/main" id="{7A5C5EA6-314C-44DD-AD9B-EFE86DE07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1" y="3763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10320" name="Group 47">
              <a:extLst>
                <a:ext uri="{FF2B5EF4-FFF2-40B4-BE49-F238E27FC236}">
                  <a16:creationId xmlns:a16="http://schemas.microsoft.com/office/drawing/2014/main" id="{C0D36401-D0B3-4CF8-93DD-7428659A2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10" y="3762"/>
              <a:ext cx="144" cy="145"/>
              <a:chOff x="23" y="47"/>
              <a:chExt cx="144" cy="145"/>
            </a:xfrm>
          </p:grpSpPr>
          <p:grpSp>
            <p:nvGrpSpPr>
              <p:cNvPr id="10321" name="Group 48">
                <a:extLst>
                  <a:ext uri="{FF2B5EF4-FFF2-40B4-BE49-F238E27FC236}">
                    <a16:creationId xmlns:a16="http://schemas.microsoft.com/office/drawing/2014/main" id="{AA39E010-BEF2-4188-A5FB-9A30EC1534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10325" name="Line 49">
                  <a:extLst>
                    <a:ext uri="{FF2B5EF4-FFF2-40B4-BE49-F238E27FC236}">
                      <a16:creationId xmlns:a16="http://schemas.microsoft.com/office/drawing/2014/main" id="{D314D36E-5D6A-4BD5-92AD-0EAB66644C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6" name="Line 50">
                  <a:extLst>
                    <a:ext uri="{FF2B5EF4-FFF2-40B4-BE49-F238E27FC236}">
                      <a16:creationId xmlns:a16="http://schemas.microsoft.com/office/drawing/2014/main" id="{C56DED4B-1AA9-467B-8141-EC1958FBBA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322" name="Group 51">
                <a:extLst>
                  <a:ext uri="{FF2B5EF4-FFF2-40B4-BE49-F238E27FC236}">
                    <a16:creationId xmlns:a16="http://schemas.microsoft.com/office/drawing/2014/main" id="{FF571772-2795-49DA-A9DA-756D7BB96B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10323" name="Line 52">
                  <a:extLst>
                    <a:ext uri="{FF2B5EF4-FFF2-40B4-BE49-F238E27FC236}">
                      <a16:creationId xmlns:a16="http://schemas.microsoft.com/office/drawing/2014/main" id="{2518110B-16F9-40CB-A196-F093DD901E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4" name="Line 53">
                  <a:extLst>
                    <a:ext uri="{FF2B5EF4-FFF2-40B4-BE49-F238E27FC236}">
                      <a16:creationId xmlns:a16="http://schemas.microsoft.com/office/drawing/2014/main" id="{92DDA2AA-D204-4F46-9E05-64AED8C2E4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265" name="Group 54">
            <a:extLst>
              <a:ext uri="{FF2B5EF4-FFF2-40B4-BE49-F238E27FC236}">
                <a16:creationId xmlns:a16="http://schemas.microsoft.com/office/drawing/2014/main" id="{9C8EE1EE-BBE4-4755-BA8F-37B256C37A16}"/>
              </a:ext>
            </a:extLst>
          </p:cNvPr>
          <p:cNvGrpSpPr>
            <a:grpSpLocks/>
          </p:cNvGrpSpPr>
          <p:nvPr/>
        </p:nvGrpSpPr>
        <p:grpSpPr bwMode="auto">
          <a:xfrm>
            <a:off x="8875713" y="658813"/>
            <a:ext cx="228600" cy="230187"/>
            <a:chOff x="23" y="47"/>
            <a:chExt cx="144" cy="145"/>
          </a:xfrm>
        </p:grpSpPr>
        <p:grpSp>
          <p:nvGrpSpPr>
            <p:cNvPr id="10313" name="Group 55">
              <a:extLst>
                <a:ext uri="{FF2B5EF4-FFF2-40B4-BE49-F238E27FC236}">
                  <a16:creationId xmlns:a16="http://schemas.microsoft.com/office/drawing/2014/main" id="{4627E139-3745-4157-B566-84DF6AC20D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7" name="Line 56">
                <a:extLst>
                  <a:ext uri="{FF2B5EF4-FFF2-40B4-BE49-F238E27FC236}">
                    <a16:creationId xmlns:a16="http://schemas.microsoft.com/office/drawing/2014/main" id="{6FEC3513-A8D3-487A-86B4-BD8664B5E4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8" name="Line 57">
                <a:extLst>
                  <a:ext uri="{FF2B5EF4-FFF2-40B4-BE49-F238E27FC236}">
                    <a16:creationId xmlns:a16="http://schemas.microsoft.com/office/drawing/2014/main" id="{3B2D5FBE-CDA7-4D78-9AD6-98EC5410A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14" name="Group 58">
              <a:extLst>
                <a:ext uri="{FF2B5EF4-FFF2-40B4-BE49-F238E27FC236}">
                  <a16:creationId xmlns:a16="http://schemas.microsoft.com/office/drawing/2014/main" id="{ED159574-D9AC-4719-9B6D-A4F2396AEB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15" name="Line 59">
                <a:extLst>
                  <a:ext uri="{FF2B5EF4-FFF2-40B4-BE49-F238E27FC236}">
                    <a16:creationId xmlns:a16="http://schemas.microsoft.com/office/drawing/2014/main" id="{A49132BE-44B2-45AE-AB3C-80C2D47C88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6" name="Line 60">
                <a:extLst>
                  <a:ext uri="{FF2B5EF4-FFF2-40B4-BE49-F238E27FC236}">
                    <a16:creationId xmlns:a16="http://schemas.microsoft.com/office/drawing/2014/main" id="{73837DA1-01A4-4B96-B297-A93D976528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6" name="Group 82">
            <a:extLst>
              <a:ext uri="{FF2B5EF4-FFF2-40B4-BE49-F238E27FC236}">
                <a16:creationId xmlns:a16="http://schemas.microsoft.com/office/drawing/2014/main" id="{C257F0C9-CA54-4218-85BF-02423F87865A}"/>
              </a:ext>
            </a:extLst>
          </p:cNvPr>
          <p:cNvGrpSpPr>
            <a:grpSpLocks/>
          </p:cNvGrpSpPr>
          <p:nvPr/>
        </p:nvGrpSpPr>
        <p:grpSpPr bwMode="auto">
          <a:xfrm>
            <a:off x="8577263" y="658813"/>
            <a:ext cx="228600" cy="230187"/>
            <a:chOff x="23" y="47"/>
            <a:chExt cx="144" cy="145"/>
          </a:xfrm>
        </p:grpSpPr>
        <p:grpSp>
          <p:nvGrpSpPr>
            <p:cNvPr id="10307" name="Group 83">
              <a:extLst>
                <a:ext uri="{FF2B5EF4-FFF2-40B4-BE49-F238E27FC236}">
                  <a16:creationId xmlns:a16="http://schemas.microsoft.com/office/drawing/2014/main" id="{AB5F873D-31B3-400D-8FF4-6305B58D9B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1" name="Line 84">
                <a:extLst>
                  <a:ext uri="{FF2B5EF4-FFF2-40B4-BE49-F238E27FC236}">
                    <a16:creationId xmlns:a16="http://schemas.microsoft.com/office/drawing/2014/main" id="{A76AD284-8471-4C42-9E40-CDA09B028C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2" name="Line 85">
                <a:extLst>
                  <a:ext uri="{FF2B5EF4-FFF2-40B4-BE49-F238E27FC236}">
                    <a16:creationId xmlns:a16="http://schemas.microsoft.com/office/drawing/2014/main" id="{6853D78F-59FB-4912-9FDF-435390B60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8" name="Group 86">
              <a:extLst>
                <a:ext uri="{FF2B5EF4-FFF2-40B4-BE49-F238E27FC236}">
                  <a16:creationId xmlns:a16="http://schemas.microsoft.com/office/drawing/2014/main" id="{9382D9F2-7175-4B9A-A6E1-FA359865B6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9" name="Line 87">
                <a:extLst>
                  <a:ext uri="{FF2B5EF4-FFF2-40B4-BE49-F238E27FC236}">
                    <a16:creationId xmlns:a16="http://schemas.microsoft.com/office/drawing/2014/main" id="{5F871C26-355A-4B3D-AF7B-F5D6A0B92B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0" name="Line 88">
                <a:extLst>
                  <a:ext uri="{FF2B5EF4-FFF2-40B4-BE49-F238E27FC236}">
                    <a16:creationId xmlns:a16="http://schemas.microsoft.com/office/drawing/2014/main" id="{F2A60028-E06C-4D8F-AFEB-5331C10826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7" name="Group 89">
            <a:extLst>
              <a:ext uri="{FF2B5EF4-FFF2-40B4-BE49-F238E27FC236}">
                <a16:creationId xmlns:a16="http://schemas.microsoft.com/office/drawing/2014/main" id="{22F1F250-ECE9-4955-8EA0-E7617EC2A4E1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968375"/>
            <a:ext cx="228600" cy="230188"/>
            <a:chOff x="23" y="47"/>
            <a:chExt cx="144" cy="145"/>
          </a:xfrm>
        </p:grpSpPr>
        <p:grpSp>
          <p:nvGrpSpPr>
            <p:cNvPr id="10301" name="Group 90">
              <a:extLst>
                <a:ext uri="{FF2B5EF4-FFF2-40B4-BE49-F238E27FC236}">
                  <a16:creationId xmlns:a16="http://schemas.microsoft.com/office/drawing/2014/main" id="{79996D56-90F0-458F-A134-5CF8A1974B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05" name="Line 91">
                <a:extLst>
                  <a:ext uri="{FF2B5EF4-FFF2-40B4-BE49-F238E27FC236}">
                    <a16:creationId xmlns:a16="http://schemas.microsoft.com/office/drawing/2014/main" id="{FBCC2FC1-C089-4177-975C-C7E3651C8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6" name="Line 92">
                <a:extLst>
                  <a:ext uri="{FF2B5EF4-FFF2-40B4-BE49-F238E27FC236}">
                    <a16:creationId xmlns:a16="http://schemas.microsoft.com/office/drawing/2014/main" id="{29F6C9D8-4A4C-46F5-B41D-A013186CA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2" name="Group 93">
              <a:extLst>
                <a:ext uri="{FF2B5EF4-FFF2-40B4-BE49-F238E27FC236}">
                  <a16:creationId xmlns:a16="http://schemas.microsoft.com/office/drawing/2014/main" id="{1841CD40-8EB0-434A-BFD4-81F6B929A3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3" name="Line 94">
                <a:extLst>
                  <a:ext uri="{FF2B5EF4-FFF2-40B4-BE49-F238E27FC236}">
                    <a16:creationId xmlns:a16="http://schemas.microsoft.com/office/drawing/2014/main" id="{85257EA0-BE21-4652-A4D7-73F4A59F45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4" name="Line 95">
                <a:extLst>
                  <a:ext uri="{FF2B5EF4-FFF2-40B4-BE49-F238E27FC236}">
                    <a16:creationId xmlns:a16="http://schemas.microsoft.com/office/drawing/2014/main" id="{DC54E243-F413-43AD-97E3-B63EF484A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8" name="Group 96">
            <a:extLst>
              <a:ext uri="{FF2B5EF4-FFF2-40B4-BE49-F238E27FC236}">
                <a16:creationId xmlns:a16="http://schemas.microsoft.com/office/drawing/2014/main" id="{1216B5F1-D28D-46C2-99CD-0EC0C81DCADA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358775"/>
            <a:ext cx="228600" cy="230188"/>
            <a:chOff x="23" y="47"/>
            <a:chExt cx="144" cy="145"/>
          </a:xfrm>
        </p:grpSpPr>
        <p:grpSp>
          <p:nvGrpSpPr>
            <p:cNvPr id="10295" name="Group 97">
              <a:extLst>
                <a:ext uri="{FF2B5EF4-FFF2-40B4-BE49-F238E27FC236}">
                  <a16:creationId xmlns:a16="http://schemas.microsoft.com/office/drawing/2014/main" id="{874DD419-92B5-48A9-8E86-67231C68A5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9" name="Line 98">
                <a:extLst>
                  <a:ext uri="{FF2B5EF4-FFF2-40B4-BE49-F238E27FC236}">
                    <a16:creationId xmlns:a16="http://schemas.microsoft.com/office/drawing/2014/main" id="{5A05713F-1E51-4B0C-AF3C-5807B1BDD8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0" name="Line 99">
                <a:extLst>
                  <a:ext uri="{FF2B5EF4-FFF2-40B4-BE49-F238E27FC236}">
                    <a16:creationId xmlns:a16="http://schemas.microsoft.com/office/drawing/2014/main" id="{C9317154-A43F-4C91-B6A4-28FBE87AD3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6" name="Group 100">
              <a:extLst>
                <a:ext uri="{FF2B5EF4-FFF2-40B4-BE49-F238E27FC236}">
                  <a16:creationId xmlns:a16="http://schemas.microsoft.com/office/drawing/2014/main" id="{503BFB0D-DEDD-42AD-8803-41F30078C1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7" name="Line 101">
                <a:extLst>
                  <a:ext uri="{FF2B5EF4-FFF2-40B4-BE49-F238E27FC236}">
                    <a16:creationId xmlns:a16="http://schemas.microsoft.com/office/drawing/2014/main" id="{ED697846-9062-4B6E-A01B-FA5A0722E4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8" name="Line 102">
                <a:extLst>
                  <a:ext uri="{FF2B5EF4-FFF2-40B4-BE49-F238E27FC236}">
                    <a16:creationId xmlns:a16="http://schemas.microsoft.com/office/drawing/2014/main" id="{76EB9D91-7D66-40F1-93FE-75022EF97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9" name="Group 103">
            <a:extLst>
              <a:ext uri="{FF2B5EF4-FFF2-40B4-BE49-F238E27FC236}">
                <a16:creationId xmlns:a16="http://schemas.microsoft.com/office/drawing/2014/main" id="{EABD7033-5BA9-4A37-837C-F7B246A1A5E5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53975"/>
            <a:ext cx="228600" cy="230188"/>
            <a:chOff x="23" y="47"/>
            <a:chExt cx="144" cy="145"/>
          </a:xfrm>
        </p:grpSpPr>
        <p:grpSp>
          <p:nvGrpSpPr>
            <p:cNvPr id="10289" name="Group 104">
              <a:extLst>
                <a:ext uri="{FF2B5EF4-FFF2-40B4-BE49-F238E27FC236}">
                  <a16:creationId xmlns:a16="http://schemas.microsoft.com/office/drawing/2014/main" id="{B37BAD3C-6688-4BC9-9A1D-9AF20FC4B5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3" name="Line 105">
                <a:extLst>
                  <a:ext uri="{FF2B5EF4-FFF2-40B4-BE49-F238E27FC236}">
                    <a16:creationId xmlns:a16="http://schemas.microsoft.com/office/drawing/2014/main" id="{04A3B15A-1A47-471F-8228-103ECB87E9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4" name="Line 106">
                <a:extLst>
                  <a:ext uri="{FF2B5EF4-FFF2-40B4-BE49-F238E27FC236}">
                    <a16:creationId xmlns:a16="http://schemas.microsoft.com/office/drawing/2014/main" id="{E641D39D-3E2B-4DC2-906E-B051E8CB49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0" name="Group 107">
              <a:extLst>
                <a:ext uri="{FF2B5EF4-FFF2-40B4-BE49-F238E27FC236}">
                  <a16:creationId xmlns:a16="http://schemas.microsoft.com/office/drawing/2014/main" id="{9BF89D5F-F0C5-49A7-AA22-527D11610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1" name="Line 108">
                <a:extLst>
                  <a:ext uri="{FF2B5EF4-FFF2-40B4-BE49-F238E27FC236}">
                    <a16:creationId xmlns:a16="http://schemas.microsoft.com/office/drawing/2014/main" id="{11490558-E767-4A1C-9069-4F170212A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2" name="Line 109">
                <a:extLst>
                  <a:ext uri="{FF2B5EF4-FFF2-40B4-BE49-F238E27FC236}">
                    <a16:creationId xmlns:a16="http://schemas.microsoft.com/office/drawing/2014/main" id="{4335F4C3-B3A8-47D7-BF4D-CEEE9E9811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0" name="Group 110">
            <a:extLst>
              <a:ext uri="{FF2B5EF4-FFF2-40B4-BE49-F238E27FC236}">
                <a16:creationId xmlns:a16="http://schemas.microsoft.com/office/drawing/2014/main" id="{19C5E56F-EACC-4CC3-B67B-25052815B07B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358775"/>
            <a:ext cx="228600" cy="230188"/>
            <a:chOff x="23" y="47"/>
            <a:chExt cx="144" cy="145"/>
          </a:xfrm>
        </p:grpSpPr>
        <p:grpSp>
          <p:nvGrpSpPr>
            <p:cNvPr id="10283" name="Group 111">
              <a:extLst>
                <a:ext uri="{FF2B5EF4-FFF2-40B4-BE49-F238E27FC236}">
                  <a16:creationId xmlns:a16="http://schemas.microsoft.com/office/drawing/2014/main" id="{B9379919-0AB3-43E0-BAB2-4ADBC27B6B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7" name="Line 112">
                <a:extLst>
                  <a:ext uri="{FF2B5EF4-FFF2-40B4-BE49-F238E27FC236}">
                    <a16:creationId xmlns:a16="http://schemas.microsoft.com/office/drawing/2014/main" id="{4B2F94D8-D5CE-4D56-91C5-7EB87D5ED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8" name="Line 113">
                <a:extLst>
                  <a:ext uri="{FF2B5EF4-FFF2-40B4-BE49-F238E27FC236}">
                    <a16:creationId xmlns:a16="http://schemas.microsoft.com/office/drawing/2014/main" id="{33665918-5B9C-4843-AC3E-380D277DC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84" name="Group 114">
              <a:extLst>
                <a:ext uri="{FF2B5EF4-FFF2-40B4-BE49-F238E27FC236}">
                  <a16:creationId xmlns:a16="http://schemas.microsoft.com/office/drawing/2014/main" id="{9EAC315A-1CE5-4362-BB96-7BF2E6AC8D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85" name="Line 115">
                <a:extLst>
                  <a:ext uri="{FF2B5EF4-FFF2-40B4-BE49-F238E27FC236}">
                    <a16:creationId xmlns:a16="http://schemas.microsoft.com/office/drawing/2014/main" id="{6006354C-B473-4A93-B2FA-6898A3FB2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6" name="Line 116">
                <a:extLst>
                  <a:ext uri="{FF2B5EF4-FFF2-40B4-BE49-F238E27FC236}">
                    <a16:creationId xmlns:a16="http://schemas.microsoft.com/office/drawing/2014/main" id="{3C66864C-54C7-4784-99D7-570114A7C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1" name="Group 165">
            <a:extLst>
              <a:ext uri="{FF2B5EF4-FFF2-40B4-BE49-F238E27FC236}">
                <a16:creationId xmlns:a16="http://schemas.microsoft.com/office/drawing/2014/main" id="{26057243-A878-44EB-90CA-2D46018B0741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968375"/>
            <a:ext cx="228600" cy="230188"/>
            <a:chOff x="23" y="47"/>
            <a:chExt cx="144" cy="145"/>
          </a:xfrm>
        </p:grpSpPr>
        <p:grpSp>
          <p:nvGrpSpPr>
            <p:cNvPr id="10277" name="Group 166">
              <a:extLst>
                <a:ext uri="{FF2B5EF4-FFF2-40B4-BE49-F238E27FC236}">
                  <a16:creationId xmlns:a16="http://schemas.microsoft.com/office/drawing/2014/main" id="{72B12971-3142-486C-A265-E4239DF509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1" name="Line 167">
                <a:extLst>
                  <a:ext uri="{FF2B5EF4-FFF2-40B4-BE49-F238E27FC236}">
                    <a16:creationId xmlns:a16="http://schemas.microsoft.com/office/drawing/2014/main" id="{F2D3DA4D-B37D-4DDF-BEC3-D2EC940B92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2" name="Line 168">
                <a:extLst>
                  <a:ext uri="{FF2B5EF4-FFF2-40B4-BE49-F238E27FC236}">
                    <a16:creationId xmlns:a16="http://schemas.microsoft.com/office/drawing/2014/main" id="{9FF57983-6FD6-42F1-A7C7-86FE3D821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78" name="Group 169">
              <a:extLst>
                <a:ext uri="{FF2B5EF4-FFF2-40B4-BE49-F238E27FC236}">
                  <a16:creationId xmlns:a16="http://schemas.microsoft.com/office/drawing/2014/main" id="{A229A536-0B87-4A52-9D8D-9BC259DCDD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79" name="Line 170">
                <a:extLst>
                  <a:ext uri="{FF2B5EF4-FFF2-40B4-BE49-F238E27FC236}">
                    <a16:creationId xmlns:a16="http://schemas.microsoft.com/office/drawing/2014/main" id="{CD6DA593-0BCF-42B0-8156-20FCC62248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0" name="Line 171">
                <a:extLst>
                  <a:ext uri="{FF2B5EF4-FFF2-40B4-BE49-F238E27FC236}">
                    <a16:creationId xmlns:a16="http://schemas.microsoft.com/office/drawing/2014/main" id="{06EFE383-F946-4EB6-BE4F-9B933614A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FD205-DC32-4798-914F-37603E470E5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258505" y="6546850"/>
            <a:ext cx="1539156" cy="311150"/>
          </a:xfrm>
        </p:spPr>
        <p:txBody>
          <a:bodyPr/>
          <a:lstStyle/>
          <a:p>
            <a:pPr algn="r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29, 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5A17A2-13F3-4046-97E4-A5734B92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66800" y="6546850"/>
            <a:ext cx="6095939" cy="311150"/>
          </a:xfrm>
        </p:spPr>
        <p:txBody>
          <a:bodyPr/>
          <a:lstStyle/>
          <a:p>
            <a:pPr algn="l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Rebecca Moore    ■    Schrödinger's Cat    ■    PHYS 5382: Quantum Mechanics    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8E065-EA3C-4908-8E51-55A14164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9763" y="6477000"/>
            <a:ext cx="731837" cy="339725"/>
          </a:xfrm>
        </p:spPr>
        <p:txBody>
          <a:bodyPr/>
          <a:lstStyle/>
          <a:p>
            <a:pPr algn="ctr">
              <a:defRPr/>
            </a:pPr>
            <a:fld id="{3BF1B0BB-4DC5-4E2D-9680-71A2CA33561F}" type="slidenum">
              <a:rPr lang="en-US" altLang="en-US" b="1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pPr algn="ctr">
                <a:defRPr/>
              </a:pPr>
              <a:t>5</a:t>
            </a:fld>
            <a:endParaRPr lang="en-US" altLang="en-US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75" name="Picture 2" descr="https://www.smu.edu/~/media/Site/DevelopmentExternalAffairs/PublicAffairs/Logos/smu/SMULogoRrgb">
            <a:extLst>
              <a:ext uri="{FF2B5EF4-FFF2-40B4-BE49-F238E27FC236}">
                <a16:creationId xmlns:a16="http://schemas.microsoft.com/office/drawing/2014/main" id="{D914A089-84C5-485E-B910-A70530238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00013"/>
            <a:ext cx="520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" name="Rectangle 4">
            <a:extLst>
              <a:ext uri="{FF2B5EF4-FFF2-40B4-BE49-F238E27FC236}">
                <a16:creationId xmlns:a16="http://schemas.microsoft.com/office/drawing/2014/main" id="{214E774D-4D46-4A3E-8524-CA8BDD8BE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4163"/>
            <a:ext cx="7212013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u="none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Cat Paradox</a:t>
            </a:r>
          </a:p>
        </p:txBody>
      </p:sp>
      <p:pic>
        <p:nvPicPr>
          <p:cNvPr id="117" name="Picture 118" descr="Image result for schrodinger's cat">
            <a:extLst>
              <a:ext uri="{FF2B5EF4-FFF2-40B4-BE49-F238E27FC236}">
                <a16:creationId xmlns:a16="http://schemas.microsoft.com/office/drawing/2014/main" id="{075161B9-4255-4F4B-A95B-6F31F64FC6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5" t="2969" r="10558" b="2747"/>
          <a:stretch/>
        </p:blipFill>
        <p:spPr bwMode="auto">
          <a:xfrm>
            <a:off x="1867774" y="3048000"/>
            <a:ext cx="5152864" cy="3134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DEC1047-287F-4435-9672-633D96FC96CE}"/>
              </a:ext>
            </a:extLst>
          </p:cNvPr>
          <p:cNvSpPr txBox="1"/>
          <p:nvPr/>
        </p:nvSpPr>
        <p:spPr>
          <a:xfrm>
            <a:off x="1403640" y="6172200"/>
            <a:ext cx="6400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none" dirty="0">
                <a:latin typeface="Calibri" panose="020F0502020204030204" pitchFamily="34" charset="0"/>
                <a:cs typeface="Calibri" panose="020F0502020204030204" pitchFamily="34" charset="0"/>
              </a:rPr>
              <a:t>astronimate.com/wp-content/uploads/2017/03/schrodingers-cat-explained-setup.jpg?x70168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409231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67AF2797-F275-4A92-BC46-9E669E8C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6613" y="1274763"/>
            <a:ext cx="7088187" cy="19256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“measurement” is when you look in the box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Observation forces the result: alive or dead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Thus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kill it (or don’t) by looking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3" name="Rectangle 5">
            <a:extLst>
              <a:ext uri="{FF2B5EF4-FFF2-40B4-BE49-F238E27FC236}">
                <a16:creationId xmlns:a16="http://schemas.microsoft.com/office/drawing/2014/main" id="{F22978D2-AAE9-4253-BC7A-E954C38D884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257800" y="2971800"/>
            <a:ext cx="6858000" cy="914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4" name="Line 6">
            <a:extLst>
              <a:ext uri="{FF2B5EF4-FFF2-40B4-BE49-F238E27FC236}">
                <a16:creationId xmlns:a16="http://schemas.microsoft.com/office/drawing/2014/main" id="{949A3B15-8877-4BC2-BB9E-3201F12B82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9438" y="-4763"/>
            <a:ext cx="0" cy="6867526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Rectangle 7">
            <a:extLst>
              <a:ext uri="{FF2B5EF4-FFF2-40B4-BE49-F238E27FC236}">
                <a16:creationId xmlns:a16="http://schemas.microsoft.com/office/drawing/2014/main" id="{4D106560-F74F-4A69-B6BD-CE175C3C073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086100" y="3086100"/>
            <a:ext cx="6858000" cy="6858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6" name="Line 8">
            <a:extLst>
              <a:ext uri="{FF2B5EF4-FFF2-40B4-BE49-F238E27FC236}">
                <a16:creationId xmlns:a16="http://schemas.microsoft.com/office/drawing/2014/main" id="{80D95B1B-5A84-4C89-B998-CDCF34DCE3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0"/>
            <a:ext cx="0" cy="6858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133">
            <a:extLst>
              <a:ext uri="{FF2B5EF4-FFF2-40B4-BE49-F238E27FC236}">
                <a16:creationId xmlns:a16="http://schemas.microsoft.com/office/drawing/2014/main" id="{2CE25E5E-28AB-40DC-BFEF-AC4059269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2515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8" name="Rectangle 134">
            <a:extLst>
              <a:ext uri="{FF2B5EF4-FFF2-40B4-BE49-F238E27FC236}">
                <a16:creationId xmlns:a16="http://schemas.microsoft.com/office/drawing/2014/main" id="{959E60B4-008C-4B03-AE8F-E98C57D49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9" name="Rectangle 135">
            <a:extLst>
              <a:ext uri="{FF2B5EF4-FFF2-40B4-BE49-F238E27FC236}">
                <a16:creationId xmlns:a16="http://schemas.microsoft.com/office/drawing/2014/main" id="{30714844-110B-4169-9442-5CC791535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0" name="Rectangle 136">
            <a:extLst>
              <a:ext uri="{FF2B5EF4-FFF2-40B4-BE49-F238E27FC236}">
                <a16:creationId xmlns:a16="http://schemas.microsoft.com/office/drawing/2014/main" id="{824BF1A2-273C-43DF-97D4-7D102878D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594518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51" name="Group 137">
            <a:extLst>
              <a:ext uri="{FF2B5EF4-FFF2-40B4-BE49-F238E27FC236}">
                <a16:creationId xmlns:a16="http://schemas.microsoft.com/office/drawing/2014/main" id="{3551F578-4DC0-4DAE-8848-731C946F9365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5943600"/>
            <a:ext cx="228600" cy="230188"/>
            <a:chOff x="23" y="47"/>
            <a:chExt cx="144" cy="145"/>
          </a:xfrm>
        </p:grpSpPr>
        <p:grpSp>
          <p:nvGrpSpPr>
            <p:cNvPr id="10351" name="Group 138">
              <a:extLst>
                <a:ext uri="{FF2B5EF4-FFF2-40B4-BE49-F238E27FC236}">
                  <a16:creationId xmlns:a16="http://schemas.microsoft.com/office/drawing/2014/main" id="{26C96C8C-F346-461A-BE8E-03064DD46C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55" name="Line 139">
                <a:extLst>
                  <a:ext uri="{FF2B5EF4-FFF2-40B4-BE49-F238E27FC236}">
                    <a16:creationId xmlns:a16="http://schemas.microsoft.com/office/drawing/2014/main" id="{8215EA9B-026B-4DDD-A229-B897A11825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6" name="Line 140">
                <a:extLst>
                  <a:ext uri="{FF2B5EF4-FFF2-40B4-BE49-F238E27FC236}">
                    <a16:creationId xmlns:a16="http://schemas.microsoft.com/office/drawing/2014/main" id="{C8DB76C0-BBA9-4956-9EFB-46C803CAC0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52" name="Group 141">
              <a:extLst>
                <a:ext uri="{FF2B5EF4-FFF2-40B4-BE49-F238E27FC236}">
                  <a16:creationId xmlns:a16="http://schemas.microsoft.com/office/drawing/2014/main" id="{EC774CD5-45C9-4CF3-B3B2-A6E7F7BAF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53" name="Line 142">
                <a:extLst>
                  <a:ext uri="{FF2B5EF4-FFF2-40B4-BE49-F238E27FC236}">
                    <a16:creationId xmlns:a16="http://schemas.microsoft.com/office/drawing/2014/main" id="{8EFD768C-B227-451C-9950-C27FBB7A67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4" name="Line 143">
                <a:extLst>
                  <a:ext uri="{FF2B5EF4-FFF2-40B4-BE49-F238E27FC236}">
                    <a16:creationId xmlns:a16="http://schemas.microsoft.com/office/drawing/2014/main" id="{1D3DA31B-B827-4306-A7CE-2900F0FEE3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2" name="Group 144">
            <a:extLst>
              <a:ext uri="{FF2B5EF4-FFF2-40B4-BE49-F238E27FC236}">
                <a16:creationId xmlns:a16="http://schemas.microsoft.com/office/drawing/2014/main" id="{16295527-903D-47B7-8C8A-EE203A7B0466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249988"/>
            <a:ext cx="228600" cy="230187"/>
            <a:chOff x="23" y="47"/>
            <a:chExt cx="144" cy="145"/>
          </a:xfrm>
        </p:grpSpPr>
        <p:grpSp>
          <p:nvGrpSpPr>
            <p:cNvPr id="10345" name="Group 145">
              <a:extLst>
                <a:ext uri="{FF2B5EF4-FFF2-40B4-BE49-F238E27FC236}">
                  <a16:creationId xmlns:a16="http://schemas.microsoft.com/office/drawing/2014/main" id="{5BB3A6A0-E1C2-46FF-B6FF-358FFF1EB5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9" name="Line 146">
                <a:extLst>
                  <a:ext uri="{FF2B5EF4-FFF2-40B4-BE49-F238E27FC236}">
                    <a16:creationId xmlns:a16="http://schemas.microsoft.com/office/drawing/2014/main" id="{32E80B69-6487-475A-9F95-753D14FD5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0" name="Line 147">
                <a:extLst>
                  <a:ext uri="{FF2B5EF4-FFF2-40B4-BE49-F238E27FC236}">
                    <a16:creationId xmlns:a16="http://schemas.microsoft.com/office/drawing/2014/main" id="{5C5AADF7-1402-44C7-8280-000EBDBA0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6" name="Group 148">
              <a:extLst>
                <a:ext uri="{FF2B5EF4-FFF2-40B4-BE49-F238E27FC236}">
                  <a16:creationId xmlns:a16="http://schemas.microsoft.com/office/drawing/2014/main" id="{3F482BD4-4E65-473F-A92C-99E63334E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7" name="Line 149">
                <a:extLst>
                  <a:ext uri="{FF2B5EF4-FFF2-40B4-BE49-F238E27FC236}">
                    <a16:creationId xmlns:a16="http://schemas.microsoft.com/office/drawing/2014/main" id="{DF577A2B-9FEF-4A98-9505-03A6838DAE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8" name="Line 150">
                <a:extLst>
                  <a:ext uri="{FF2B5EF4-FFF2-40B4-BE49-F238E27FC236}">
                    <a16:creationId xmlns:a16="http://schemas.microsoft.com/office/drawing/2014/main" id="{732D2D5F-2398-4D6A-BDC2-72207F500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3" name="Group 151">
            <a:extLst>
              <a:ext uri="{FF2B5EF4-FFF2-40B4-BE49-F238E27FC236}">
                <a16:creationId xmlns:a16="http://schemas.microsoft.com/office/drawing/2014/main" id="{08D55DC1-6FA9-429A-8535-98B9FEFB24C4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556375"/>
            <a:ext cx="228600" cy="230188"/>
            <a:chOff x="23" y="47"/>
            <a:chExt cx="144" cy="145"/>
          </a:xfrm>
        </p:grpSpPr>
        <p:grpSp>
          <p:nvGrpSpPr>
            <p:cNvPr id="10339" name="Group 152">
              <a:extLst>
                <a:ext uri="{FF2B5EF4-FFF2-40B4-BE49-F238E27FC236}">
                  <a16:creationId xmlns:a16="http://schemas.microsoft.com/office/drawing/2014/main" id="{E25BCF89-9096-41B0-8782-925254C04C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3" name="Line 153">
                <a:extLst>
                  <a:ext uri="{FF2B5EF4-FFF2-40B4-BE49-F238E27FC236}">
                    <a16:creationId xmlns:a16="http://schemas.microsoft.com/office/drawing/2014/main" id="{7BA32488-DE7A-4A5C-A181-6B87A9DFEE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4" name="Line 154">
                <a:extLst>
                  <a:ext uri="{FF2B5EF4-FFF2-40B4-BE49-F238E27FC236}">
                    <a16:creationId xmlns:a16="http://schemas.microsoft.com/office/drawing/2014/main" id="{67BDE8B7-FA17-4A5C-8A34-462D2AECDB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0" name="Group 155">
              <a:extLst>
                <a:ext uri="{FF2B5EF4-FFF2-40B4-BE49-F238E27FC236}">
                  <a16:creationId xmlns:a16="http://schemas.microsoft.com/office/drawing/2014/main" id="{3AA63D49-8FD8-4DE0-AEA4-046DBE7B0B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1" name="Line 156">
                <a:extLst>
                  <a:ext uri="{FF2B5EF4-FFF2-40B4-BE49-F238E27FC236}">
                    <a16:creationId xmlns:a16="http://schemas.microsoft.com/office/drawing/2014/main" id="{9AF2D6F9-6083-45CC-B735-1C17E3F3BF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2" name="Line 157">
                <a:extLst>
                  <a:ext uri="{FF2B5EF4-FFF2-40B4-BE49-F238E27FC236}">
                    <a16:creationId xmlns:a16="http://schemas.microsoft.com/office/drawing/2014/main" id="{096196A1-05F0-433E-A18D-E744136FEF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4" name="Group 158">
            <a:extLst>
              <a:ext uri="{FF2B5EF4-FFF2-40B4-BE49-F238E27FC236}">
                <a16:creationId xmlns:a16="http://schemas.microsoft.com/office/drawing/2014/main" id="{22922F9E-2040-4019-8C03-0804A3846921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6556375"/>
            <a:ext cx="228600" cy="230188"/>
            <a:chOff x="23" y="47"/>
            <a:chExt cx="144" cy="145"/>
          </a:xfrm>
        </p:grpSpPr>
        <p:grpSp>
          <p:nvGrpSpPr>
            <p:cNvPr id="10333" name="Group 159">
              <a:extLst>
                <a:ext uri="{FF2B5EF4-FFF2-40B4-BE49-F238E27FC236}">
                  <a16:creationId xmlns:a16="http://schemas.microsoft.com/office/drawing/2014/main" id="{6102FABF-6D72-4296-8141-78497A97B4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7" name="Line 160">
                <a:extLst>
                  <a:ext uri="{FF2B5EF4-FFF2-40B4-BE49-F238E27FC236}">
                    <a16:creationId xmlns:a16="http://schemas.microsoft.com/office/drawing/2014/main" id="{7A08E716-7219-4F98-8643-9CA2A867D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8" name="Line 161">
                <a:extLst>
                  <a:ext uri="{FF2B5EF4-FFF2-40B4-BE49-F238E27FC236}">
                    <a16:creationId xmlns:a16="http://schemas.microsoft.com/office/drawing/2014/main" id="{9EA3A6C7-A08C-4B10-A1B1-A0ADC6AC55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4" name="Group 162">
              <a:extLst>
                <a:ext uri="{FF2B5EF4-FFF2-40B4-BE49-F238E27FC236}">
                  <a16:creationId xmlns:a16="http://schemas.microsoft.com/office/drawing/2014/main" id="{4D9A09E0-CCF4-48F2-8F85-58457BA7FF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35" name="Line 163">
                <a:extLst>
                  <a:ext uri="{FF2B5EF4-FFF2-40B4-BE49-F238E27FC236}">
                    <a16:creationId xmlns:a16="http://schemas.microsoft.com/office/drawing/2014/main" id="{ABA08F7B-B3DF-43F0-B0E2-F2C6019EE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6" name="Line 164">
                <a:extLst>
                  <a:ext uri="{FF2B5EF4-FFF2-40B4-BE49-F238E27FC236}">
                    <a16:creationId xmlns:a16="http://schemas.microsoft.com/office/drawing/2014/main" id="{8EBDDCFC-B38F-4261-ABBE-585114A05F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0255" name="Rectangle 10">
            <a:extLst>
              <a:ext uri="{FF2B5EF4-FFF2-40B4-BE49-F238E27FC236}">
                <a16:creationId xmlns:a16="http://schemas.microsoft.com/office/drawing/2014/main" id="{DDE72F3B-3854-476D-9B87-98ABABE2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57150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E48872B8-59F0-4E68-B416-7F61368BB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463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7" name="Rectangle 16">
            <a:extLst>
              <a:ext uri="{FF2B5EF4-FFF2-40B4-BE49-F238E27FC236}">
                <a16:creationId xmlns:a16="http://schemas.microsoft.com/office/drawing/2014/main" id="{51DEF0B6-824B-462F-9A0B-FE1905EE7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3575" y="96043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8" name="Rectangle 17">
            <a:extLst>
              <a:ext uri="{FF2B5EF4-FFF2-40B4-BE49-F238E27FC236}">
                <a16:creationId xmlns:a16="http://schemas.microsoft.com/office/drawing/2014/main" id="{3237A741-8BEE-4DE8-BB31-B3C5BB73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65881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9" name="Rectangle 18">
            <a:extLst>
              <a:ext uri="{FF2B5EF4-FFF2-40B4-BE49-F238E27FC236}">
                <a16:creationId xmlns:a16="http://schemas.microsoft.com/office/drawing/2014/main" id="{766C2FA1-56E8-4CAA-8ED0-722B88F95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960438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0" name="Rectangle 20">
            <a:extLst>
              <a:ext uri="{FF2B5EF4-FFF2-40B4-BE49-F238E27FC236}">
                <a16:creationId xmlns:a16="http://schemas.microsoft.com/office/drawing/2014/main" id="{13759595-3B7C-468D-857A-507EC8E32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2063" y="65881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1" name="Rectangle 21">
            <a:extLst>
              <a:ext uri="{FF2B5EF4-FFF2-40B4-BE49-F238E27FC236}">
                <a16:creationId xmlns:a16="http://schemas.microsoft.com/office/drawing/2014/main" id="{50DC3D7D-0A51-408C-9FA0-1D74998A6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2" name="Rectangle 22">
            <a:extLst>
              <a:ext uri="{FF2B5EF4-FFF2-40B4-BE49-F238E27FC236}">
                <a16:creationId xmlns:a16="http://schemas.microsoft.com/office/drawing/2014/main" id="{572DDD35-7595-46E9-A23F-58C056B48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555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63" name="Group 38">
            <a:extLst>
              <a:ext uri="{FF2B5EF4-FFF2-40B4-BE49-F238E27FC236}">
                <a16:creationId xmlns:a16="http://schemas.microsoft.com/office/drawing/2014/main" id="{12611156-ED34-4783-8CB7-6957E2B716DA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53975"/>
            <a:ext cx="228600" cy="230188"/>
            <a:chOff x="23" y="47"/>
            <a:chExt cx="144" cy="145"/>
          </a:xfrm>
        </p:grpSpPr>
        <p:grpSp>
          <p:nvGrpSpPr>
            <p:cNvPr id="10327" name="Group 39">
              <a:extLst>
                <a:ext uri="{FF2B5EF4-FFF2-40B4-BE49-F238E27FC236}">
                  <a16:creationId xmlns:a16="http://schemas.microsoft.com/office/drawing/2014/main" id="{F0BF12A9-E3B0-488A-BC95-CD9D53F12D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1" name="Line 40">
                <a:extLst>
                  <a:ext uri="{FF2B5EF4-FFF2-40B4-BE49-F238E27FC236}">
                    <a16:creationId xmlns:a16="http://schemas.microsoft.com/office/drawing/2014/main" id="{EC1D482E-81A8-42F9-97EF-ED99E1D76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2" name="Line 41">
                <a:extLst>
                  <a:ext uri="{FF2B5EF4-FFF2-40B4-BE49-F238E27FC236}">
                    <a16:creationId xmlns:a16="http://schemas.microsoft.com/office/drawing/2014/main" id="{E81A3F97-2007-439F-9EE6-FB2E66015D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28" name="Group 42">
              <a:extLst>
                <a:ext uri="{FF2B5EF4-FFF2-40B4-BE49-F238E27FC236}">
                  <a16:creationId xmlns:a16="http://schemas.microsoft.com/office/drawing/2014/main" id="{6E3A9BB4-A496-42FA-94AA-4508B5C074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29" name="Line 43">
                <a:extLst>
                  <a:ext uri="{FF2B5EF4-FFF2-40B4-BE49-F238E27FC236}">
                    <a16:creationId xmlns:a16="http://schemas.microsoft.com/office/drawing/2014/main" id="{6E9BBEA8-AB65-4143-AB74-8AEDD0BB20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0" name="Line 44">
                <a:extLst>
                  <a:ext uri="{FF2B5EF4-FFF2-40B4-BE49-F238E27FC236}">
                    <a16:creationId xmlns:a16="http://schemas.microsoft.com/office/drawing/2014/main" id="{98B0BDD1-56D9-431E-95A8-BA846AD9C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4" name="Group 45">
            <a:extLst>
              <a:ext uri="{FF2B5EF4-FFF2-40B4-BE49-F238E27FC236}">
                <a16:creationId xmlns:a16="http://schemas.microsoft.com/office/drawing/2014/main" id="{DE0C5F43-44FF-4712-A42E-553C2EFD4FB5}"/>
              </a:ext>
            </a:extLst>
          </p:cNvPr>
          <p:cNvGrpSpPr>
            <a:grpSpLocks/>
          </p:cNvGrpSpPr>
          <p:nvPr/>
        </p:nvGrpSpPr>
        <p:grpSpPr bwMode="auto">
          <a:xfrm>
            <a:off x="8878888" y="1262063"/>
            <a:ext cx="230187" cy="230187"/>
            <a:chOff x="5210" y="3762"/>
            <a:chExt cx="145" cy="145"/>
          </a:xfrm>
        </p:grpSpPr>
        <p:sp>
          <p:nvSpPr>
            <p:cNvPr id="10319" name="Rectangle 46">
              <a:extLst>
                <a:ext uri="{FF2B5EF4-FFF2-40B4-BE49-F238E27FC236}">
                  <a16:creationId xmlns:a16="http://schemas.microsoft.com/office/drawing/2014/main" id="{7A5C5EA6-314C-44DD-AD9B-EFE86DE07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1" y="3763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10320" name="Group 47">
              <a:extLst>
                <a:ext uri="{FF2B5EF4-FFF2-40B4-BE49-F238E27FC236}">
                  <a16:creationId xmlns:a16="http://schemas.microsoft.com/office/drawing/2014/main" id="{C0D36401-D0B3-4CF8-93DD-7428659A2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10" y="3762"/>
              <a:ext cx="144" cy="145"/>
              <a:chOff x="23" y="47"/>
              <a:chExt cx="144" cy="145"/>
            </a:xfrm>
          </p:grpSpPr>
          <p:grpSp>
            <p:nvGrpSpPr>
              <p:cNvPr id="10321" name="Group 48">
                <a:extLst>
                  <a:ext uri="{FF2B5EF4-FFF2-40B4-BE49-F238E27FC236}">
                    <a16:creationId xmlns:a16="http://schemas.microsoft.com/office/drawing/2014/main" id="{AA39E010-BEF2-4188-A5FB-9A30EC1534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10325" name="Line 49">
                  <a:extLst>
                    <a:ext uri="{FF2B5EF4-FFF2-40B4-BE49-F238E27FC236}">
                      <a16:creationId xmlns:a16="http://schemas.microsoft.com/office/drawing/2014/main" id="{D314D36E-5D6A-4BD5-92AD-0EAB66644C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6" name="Line 50">
                  <a:extLst>
                    <a:ext uri="{FF2B5EF4-FFF2-40B4-BE49-F238E27FC236}">
                      <a16:creationId xmlns:a16="http://schemas.microsoft.com/office/drawing/2014/main" id="{C56DED4B-1AA9-467B-8141-EC1958FBBA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322" name="Group 51">
                <a:extLst>
                  <a:ext uri="{FF2B5EF4-FFF2-40B4-BE49-F238E27FC236}">
                    <a16:creationId xmlns:a16="http://schemas.microsoft.com/office/drawing/2014/main" id="{FF571772-2795-49DA-A9DA-756D7BB96B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10323" name="Line 52">
                  <a:extLst>
                    <a:ext uri="{FF2B5EF4-FFF2-40B4-BE49-F238E27FC236}">
                      <a16:creationId xmlns:a16="http://schemas.microsoft.com/office/drawing/2014/main" id="{2518110B-16F9-40CB-A196-F093DD901E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4" name="Line 53">
                  <a:extLst>
                    <a:ext uri="{FF2B5EF4-FFF2-40B4-BE49-F238E27FC236}">
                      <a16:creationId xmlns:a16="http://schemas.microsoft.com/office/drawing/2014/main" id="{92DDA2AA-D204-4F46-9E05-64AED8C2E4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265" name="Group 54">
            <a:extLst>
              <a:ext uri="{FF2B5EF4-FFF2-40B4-BE49-F238E27FC236}">
                <a16:creationId xmlns:a16="http://schemas.microsoft.com/office/drawing/2014/main" id="{9C8EE1EE-BBE4-4755-BA8F-37B256C37A16}"/>
              </a:ext>
            </a:extLst>
          </p:cNvPr>
          <p:cNvGrpSpPr>
            <a:grpSpLocks/>
          </p:cNvGrpSpPr>
          <p:nvPr/>
        </p:nvGrpSpPr>
        <p:grpSpPr bwMode="auto">
          <a:xfrm>
            <a:off x="8875713" y="658813"/>
            <a:ext cx="228600" cy="230187"/>
            <a:chOff x="23" y="47"/>
            <a:chExt cx="144" cy="145"/>
          </a:xfrm>
        </p:grpSpPr>
        <p:grpSp>
          <p:nvGrpSpPr>
            <p:cNvPr id="10313" name="Group 55">
              <a:extLst>
                <a:ext uri="{FF2B5EF4-FFF2-40B4-BE49-F238E27FC236}">
                  <a16:creationId xmlns:a16="http://schemas.microsoft.com/office/drawing/2014/main" id="{4627E139-3745-4157-B566-84DF6AC20D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7" name="Line 56">
                <a:extLst>
                  <a:ext uri="{FF2B5EF4-FFF2-40B4-BE49-F238E27FC236}">
                    <a16:creationId xmlns:a16="http://schemas.microsoft.com/office/drawing/2014/main" id="{6FEC3513-A8D3-487A-86B4-BD8664B5E4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8" name="Line 57">
                <a:extLst>
                  <a:ext uri="{FF2B5EF4-FFF2-40B4-BE49-F238E27FC236}">
                    <a16:creationId xmlns:a16="http://schemas.microsoft.com/office/drawing/2014/main" id="{3B2D5FBE-CDA7-4D78-9AD6-98EC5410A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14" name="Group 58">
              <a:extLst>
                <a:ext uri="{FF2B5EF4-FFF2-40B4-BE49-F238E27FC236}">
                  <a16:creationId xmlns:a16="http://schemas.microsoft.com/office/drawing/2014/main" id="{ED159574-D9AC-4719-9B6D-A4F2396AEB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15" name="Line 59">
                <a:extLst>
                  <a:ext uri="{FF2B5EF4-FFF2-40B4-BE49-F238E27FC236}">
                    <a16:creationId xmlns:a16="http://schemas.microsoft.com/office/drawing/2014/main" id="{A49132BE-44B2-45AE-AB3C-80C2D47C88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6" name="Line 60">
                <a:extLst>
                  <a:ext uri="{FF2B5EF4-FFF2-40B4-BE49-F238E27FC236}">
                    <a16:creationId xmlns:a16="http://schemas.microsoft.com/office/drawing/2014/main" id="{73837DA1-01A4-4B96-B297-A93D976528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6" name="Group 82">
            <a:extLst>
              <a:ext uri="{FF2B5EF4-FFF2-40B4-BE49-F238E27FC236}">
                <a16:creationId xmlns:a16="http://schemas.microsoft.com/office/drawing/2014/main" id="{C257F0C9-CA54-4218-85BF-02423F87865A}"/>
              </a:ext>
            </a:extLst>
          </p:cNvPr>
          <p:cNvGrpSpPr>
            <a:grpSpLocks/>
          </p:cNvGrpSpPr>
          <p:nvPr/>
        </p:nvGrpSpPr>
        <p:grpSpPr bwMode="auto">
          <a:xfrm>
            <a:off x="8577263" y="658813"/>
            <a:ext cx="228600" cy="230187"/>
            <a:chOff x="23" y="47"/>
            <a:chExt cx="144" cy="145"/>
          </a:xfrm>
        </p:grpSpPr>
        <p:grpSp>
          <p:nvGrpSpPr>
            <p:cNvPr id="10307" name="Group 83">
              <a:extLst>
                <a:ext uri="{FF2B5EF4-FFF2-40B4-BE49-F238E27FC236}">
                  <a16:creationId xmlns:a16="http://schemas.microsoft.com/office/drawing/2014/main" id="{AB5F873D-31B3-400D-8FF4-6305B58D9B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1" name="Line 84">
                <a:extLst>
                  <a:ext uri="{FF2B5EF4-FFF2-40B4-BE49-F238E27FC236}">
                    <a16:creationId xmlns:a16="http://schemas.microsoft.com/office/drawing/2014/main" id="{A76AD284-8471-4C42-9E40-CDA09B028C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2" name="Line 85">
                <a:extLst>
                  <a:ext uri="{FF2B5EF4-FFF2-40B4-BE49-F238E27FC236}">
                    <a16:creationId xmlns:a16="http://schemas.microsoft.com/office/drawing/2014/main" id="{6853D78F-59FB-4912-9FDF-435390B60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8" name="Group 86">
              <a:extLst>
                <a:ext uri="{FF2B5EF4-FFF2-40B4-BE49-F238E27FC236}">
                  <a16:creationId xmlns:a16="http://schemas.microsoft.com/office/drawing/2014/main" id="{9382D9F2-7175-4B9A-A6E1-FA359865B6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9" name="Line 87">
                <a:extLst>
                  <a:ext uri="{FF2B5EF4-FFF2-40B4-BE49-F238E27FC236}">
                    <a16:creationId xmlns:a16="http://schemas.microsoft.com/office/drawing/2014/main" id="{5F871C26-355A-4B3D-AF7B-F5D6A0B92B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0" name="Line 88">
                <a:extLst>
                  <a:ext uri="{FF2B5EF4-FFF2-40B4-BE49-F238E27FC236}">
                    <a16:creationId xmlns:a16="http://schemas.microsoft.com/office/drawing/2014/main" id="{F2A60028-E06C-4D8F-AFEB-5331C10826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7" name="Group 89">
            <a:extLst>
              <a:ext uri="{FF2B5EF4-FFF2-40B4-BE49-F238E27FC236}">
                <a16:creationId xmlns:a16="http://schemas.microsoft.com/office/drawing/2014/main" id="{22F1F250-ECE9-4955-8EA0-E7617EC2A4E1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968375"/>
            <a:ext cx="228600" cy="230188"/>
            <a:chOff x="23" y="47"/>
            <a:chExt cx="144" cy="145"/>
          </a:xfrm>
        </p:grpSpPr>
        <p:grpSp>
          <p:nvGrpSpPr>
            <p:cNvPr id="10301" name="Group 90">
              <a:extLst>
                <a:ext uri="{FF2B5EF4-FFF2-40B4-BE49-F238E27FC236}">
                  <a16:creationId xmlns:a16="http://schemas.microsoft.com/office/drawing/2014/main" id="{79996D56-90F0-458F-A134-5CF8A1974B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05" name="Line 91">
                <a:extLst>
                  <a:ext uri="{FF2B5EF4-FFF2-40B4-BE49-F238E27FC236}">
                    <a16:creationId xmlns:a16="http://schemas.microsoft.com/office/drawing/2014/main" id="{FBCC2FC1-C089-4177-975C-C7E3651C8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6" name="Line 92">
                <a:extLst>
                  <a:ext uri="{FF2B5EF4-FFF2-40B4-BE49-F238E27FC236}">
                    <a16:creationId xmlns:a16="http://schemas.microsoft.com/office/drawing/2014/main" id="{29F6C9D8-4A4C-46F5-B41D-A013186CA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2" name="Group 93">
              <a:extLst>
                <a:ext uri="{FF2B5EF4-FFF2-40B4-BE49-F238E27FC236}">
                  <a16:creationId xmlns:a16="http://schemas.microsoft.com/office/drawing/2014/main" id="{1841CD40-8EB0-434A-BFD4-81F6B929A3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3" name="Line 94">
                <a:extLst>
                  <a:ext uri="{FF2B5EF4-FFF2-40B4-BE49-F238E27FC236}">
                    <a16:creationId xmlns:a16="http://schemas.microsoft.com/office/drawing/2014/main" id="{85257EA0-BE21-4652-A4D7-73F4A59F45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4" name="Line 95">
                <a:extLst>
                  <a:ext uri="{FF2B5EF4-FFF2-40B4-BE49-F238E27FC236}">
                    <a16:creationId xmlns:a16="http://schemas.microsoft.com/office/drawing/2014/main" id="{DC54E243-F413-43AD-97E3-B63EF484A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8" name="Group 96">
            <a:extLst>
              <a:ext uri="{FF2B5EF4-FFF2-40B4-BE49-F238E27FC236}">
                <a16:creationId xmlns:a16="http://schemas.microsoft.com/office/drawing/2014/main" id="{1216B5F1-D28D-46C2-99CD-0EC0C81DCADA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358775"/>
            <a:ext cx="228600" cy="230188"/>
            <a:chOff x="23" y="47"/>
            <a:chExt cx="144" cy="145"/>
          </a:xfrm>
        </p:grpSpPr>
        <p:grpSp>
          <p:nvGrpSpPr>
            <p:cNvPr id="10295" name="Group 97">
              <a:extLst>
                <a:ext uri="{FF2B5EF4-FFF2-40B4-BE49-F238E27FC236}">
                  <a16:creationId xmlns:a16="http://schemas.microsoft.com/office/drawing/2014/main" id="{874DD419-92B5-48A9-8E86-67231C68A5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9" name="Line 98">
                <a:extLst>
                  <a:ext uri="{FF2B5EF4-FFF2-40B4-BE49-F238E27FC236}">
                    <a16:creationId xmlns:a16="http://schemas.microsoft.com/office/drawing/2014/main" id="{5A05713F-1E51-4B0C-AF3C-5807B1BDD8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0" name="Line 99">
                <a:extLst>
                  <a:ext uri="{FF2B5EF4-FFF2-40B4-BE49-F238E27FC236}">
                    <a16:creationId xmlns:a16="http://schemas.microsoft.com/office/drawing/2014/main" id="{C9317154-A43F-4C91-B6A4-28FBE87AD3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6" name="Group 100">
              <a:extLst>
                <a:ext uri="{FF2B5EF4-FFF2-40B4-BE49-F238E27FC236}">
                  <a16:creationId xmlns:a16="http://schemas.microsoft.com/office/drawing/2014/main" id="{503BFB0D-DEDD-42AD-8803-41F30078C1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7" name="Line 101">
                <a:extLst>
                  <a:ext uri="{FF2B5EF4-FFF2-40B4-BE49-F238E27FC236}">
                    <a16:creationId xmlns:a16="http://schemas.microsoft.com/office/drawing/2014/main" id="{ED697846-9062-4B6E-A01B-FA5A0722E4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8" name="Line 102">
                <a:extLst>
                  <a:ext uri="{FF2B5EF4-FFF2-40B4-BE49-F238E27FC236}">
                    <a16:creationId xmlns:a16="http://schemas.microsoft.com/office/drawing/2014/main" id="{76EB9D91-7D66-40F1-93FE-75022EF97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9" name="Group 103">
            <a:extLst>
              <a:ext uri="{FF2B5EF4-FFF2-40B4-BE49-F238E27FC236}">
                <a16:creationId xmlns:a16="http://schemas.microsoft.com/office/drawing/2014/main" id="{EABD7033-5BA9-4A37-837C-F7B246A1A5E5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53975"/>
            <a:ext cx="228600" cy="230188"/>
            <a:chOff x="23" y="47"/>
            <a:chExt cx="144" cy="145"/>
          </a:xfrm>
        </p:grpSpPr>
        <p:grpSp>
          <p:nvGrpSpPr>
            <p:cNvPr id="10289" name="Group 104">
              <a:extLst>
                <a:ext uri="{FF2B5EF4-FFF2-40B4-BE49-F238E27FC236}">
                  <a16:creationId xmlns:a16="http://schemas.microsoft.com/office/drawing/2014/main" id="{B37BAD3C-6688-4BC9-9A1D-9AF20FC4B5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3" name="Line 105">
                <a:extLst>
                  <a:ext uri="{FF2B5EF4-FFF2-40B4-BE49-F238E27FC236}">
                    <a16:creationId xmlns:a16="http://schemas.microsoft.com/office/drawing/2014/main" id="{04A3B15A-1A47-471F-8228-103ECB87E9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4" name="Line 106">
                <a:extLst>
                  <a:ext uri="{FF2B5EF4-FFF2-40B4-BE49-F238E27FC236}">
                    <a16:creationId xmlns:a16="http://schemas.microsoft.com/office/drawing/2014/main" id="{E641D39D-3E2B-4DC2-906E-B051E8CB49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0" name="Group 107">
              <a:extLst>
                <a:ext uri="{FF2B5EF4-FFF2-40B4-BE49-F238E27FC236}">
                  <a16:creationId xmlns:a16="http://schemas.microsoft.com/office/drawing/2014/main" id="{9BF89D5F-F0C5-49A7-AA22-527D11610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1" name="Line 108">
                <a:extLst>
                  <a:ext uri="{FF2B5EF4-FFF2-40B4-BE49-F238E27FC236}">
                    <a16:creationId xmlns:a16="http://schemas.microsoft.com/office/drawing/2014/main" id="{11490558-E767-4A1C-9069-4F170212A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2" name="Line 109">
                <a:extLst>
                  <a:ext uri="{FF2B5EF4-FFF2-40B4-BE49-F238E27FC236}">
                    <a16:creationId xmlns:a16="http://schemas.microsoft.com/office/drawing/2014/main" id="{4335F4C3-B3A8-47D7-BF4D-CEEE9E9811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0" name="Group 110">
            <a:extLst>
              <a:ext uri="{FF2B5EF4-FFF2-40B4-BE49-F238E27FC236}">
                <a16:creationId xmlns:a16="http://schemas.microsoft.com/office/drawing/2014/main" id="{19C5E56F-EACC-4CC3-B67B-25052815B07B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358775"/>
            <a:ext cx="228600" cy="230188"/>
            <a:chOff x="23" y="47"/>
            <a:chExt cx="144" cy="145"/>
          </a:xfrm>
        </p:grpSpPr>
        <p:grpSp>
          <p:nvGrpSpPr>
            <p:cNvPr id="10283" name="Group 111">
              <a:extLst>
                <a:ext uri="{FF2B5EF4-FFF2-40B4-BE49-F238E27FC236}">
                  <a16:creationId xmlns:a16="http://schemas.microsoft.com/office/drawing/2014/main" id="{B9379919-0AB3-43E0-BAB2-4ADBC27B6B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7" name="Line 112">
                <a:extLst>
                  <a:ext uri="{FF2B5EF4-FFF2-40B4-BE49-F238E27FC236}">
                    <a16:creationId xmlns:a16="http://schemas.microsoft.com/office/drawing/2014/main" id="{4B2F94D8-D5CE-4D56-91C5-7EB87D5ED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8" name="Line 113">
                <a:extLst>
                  <a:ext uri="{FF2B5EF4-FFF2-40B4-BE49-F238E27FC236}">
                    <a16:creationId xmlns:a16="http://schemas.microsoft.com/office/drawing/2014/main" id="{33665918-5B9C-4843-AC3E-380D277DC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84" name="Group 114">
              <a:extLst>
                <a:ext uri="{FF2B5EF4-FFF2-40B4-BE49-F238E27FC236}">
                  <a16:creationId xmlns:a16="http://schemas.microsoft.com/office/drawing/2014/main" id="{9EAC315A-1CE5-4362-BB96-7BF2E6AC8D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85" name="Line 115">
                <a:extLst>
                  <a:ext uri="{FF2B5EF4-FFF2-40B4-BE49-F238E27FC236}">
                    <a16:creationId xmlns:a16="http://schemas.microsoft.com/office/drawing/2014/main" id="{6006354C-B473-4A93-B2FA-6898A3FB2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6" name="Line 116">
                <a:extLst>
                  <a:ext uri="{FF2B5EF4-FFF2-40B4-BE49-F238E27FC236}">
                    <a16:creationId xmlns:a16="http://schemas.microsoft.com/office/drawing/2014/main" id="{3C66864C-54C7-4784-99D7-570114A7C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1" name="Group 165">
            <a:extLst>
              <a:ext uri="{FF2B5EF4-FFF2-40B4-BE49-F238E27FC236}">
                <a16:creationId xmlns:a16="http://schemas.microsoft.com/office/drawing/2014/main" id="{26057243-A878-44EB-90CA-2D46018B0741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968375"/>
            <a:ext cx="228600" cy="230188"/>
            <a:chOff x="23" y="47"/>
            <a:chExt cx="144" cy="145"/>
          </a:xfrm>
        </p:grpSpPr>
        <p:grpSp>
          <p:nvGrpSpPr>
            <p:cNvPr id="10277" name="Group 166">
              <a:extLst>
                <a:ext uri="{FF2B5EF4-FFF2-40B4-BE49-F238E27FC236}">
                  <a16:creationId xmlns:a16="http://schemas.microsoft.com/office/drawing/2014/main" id="{72B12971-3142-486C-A265-E4239DF509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1" name="Line 167">
                <a:extLst>
                  <a:ext uri="{FF2B5EF4-FFF2-40B4-BE49-F238E27FC236}">
                    <a16:creationId xmlns:a16="http://schemas.microsoft.com/office/drawing/2014/main" id="{F2D3DA4D-B37D-4DDF-BEC3-D2EC940B92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2" name="Line 168">
                <a:extLst>
                  <a:ext uri="{FF2B5EF4-FFF2-40B4-BE49-F238E27FC236}">
                    <a16:creationId xmlns:a16="http://schemas.microsoft.com/office/drawing/2014/main" id="{9FF57983-6FD6-42F1-A7C7-86FE3D821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78" name="Group 169">
              <a:extLst>
                <a:ext uri="{FF2B5EF4-FFF2-40B4-BE49-F238E27FC236}">
                  <a16:creationId xmlns:a16="http://schemas.microsoft.com/office/drawing/2014/main" id="{A229A536-0B87-4A52-9D8D-9BC259DCDD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79" name="Line 170">
                <a:extLst>
                  <a:ext uri="{FF2B5EF4-FFF2-40B4-BE49-F238E27FC236}">
                    <a16:creationId xmlns:a16="http://schemas.microsoft.com/office/drawing/2014/main" id="{CD6DA593-0BCF-42B0-8156-20FCC62248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0" name="Line 171">
                <a:extLst>
                  <a:ext uri="{FF2B5EF4-FFF2-40B4-BE49-F238E27FC236}">
                    <a16:creationId xmlns:a16="http://schemas.microsoft.com/office/drawing/2014/main" id="{06EFE383-F946-4EB6-BE4F-9B933614A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FD205-DC32-4798-914F-37603E470E5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258505" y="6546850"/>
            <a:ext cx="1539156" cy="311150"/>
          </a:xfrm>
        </p:spPr>
        <p:txBody>
          <a:bodyPr/>
          <a:lstStyle/>
          <a:p>
            <a:pPr algn="r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29, 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5A17A2-13F3-4046-97E4-A5734B92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66800" y="6546850"/>
            <a:ext cx="6095939" cy="311150"/>
          </a:xfrm>
        </p:spPr>
        <p:txBody>
          <a:bodyPr/>
          <a:lstStyle/>
          <a:p>
            <a:pPr algn="l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Rebecca Moore    ■    Schrödinger's Cat    ■    PHYS 5382: Quantum Mechanics    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8E065-EA3C-4908-8E51-55A14164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9763" y="6477000"/>
            <a:ext cx="731837" cy="339725"/>
          </a:xfrm>
        </p:spPr>
        <p:txBody>
          <a:bodyPr/>
          <a:lstStyle/>
          <a:p>
            <a:pPr algn="ctr">
              <a:defRPr/>
            </a:pPr>
            <a:fld id="{3BF1B0BB-4DC5-4E2D-9680-71A2CA33561F}" type="slidenum">
              <a:rPr lang="en-US" altLang="en-US" b="1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pPr algn="ctr">
                <a:defRPr/>
              </a:pPr>
              <a:t>6</a:t>
            </a:fld>
            <a:endParaRPr lang="en-US" altLang="en-US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75" name="Picture 2" descr="https://www.smu.edu/~/media/Site/DevelopmentExternalAffairs/PublicAffairs/Logos/smu/SMULogoRrgb">
            <a:extLst>
              <a:ext uri="{FF2B5EF4-FFF2-40B4-BE49-F238E27FC236}">
                <a16:creationId xmlns:a16="http://schemas.microsoft.com/office/drawing/2014/main" id="{D914A089-84C5-485E-B910-A70530238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00013"/>
            <a:ext cx="520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" name="Rectangle 4">
            <a:extLst>
              <a:ext uri="{FF2B5EF4-FFF2-40B4-BE49-F238E27FC236}">
                <a16:creationId xmlns:a16="http://schemas.microsoft.com/office/drawing/2014/main" id="{214E774D-4D46-4A3E-8524-CA8BDD8BE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4163"/>
            <a:ext cx="7212013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u="none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Cat Paradox</a:t>
            </a:r>
          </a:p>
        </p:txBody>
      </p:sp>
      <p:pic>
        <p:nvPicPr>
          <p:cNvPr id="117" name="Picture 118" descr="Image result for schrodinger's cat">
            <a:extLst>
              <a:ext uri="{FF2B5EF4-FFF2-40B4-BE49-F238E27FC236}">
                <a16:creationId xmlns:a16="http://schemas.microsoft.com/office/drawing/2014/main" id="{075161B9-4255-4F4B-A95B-6F31F64FC6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5" t="2969" r="10558" b="2747"/>
          <a:stretch/>
        </p:blipFill>
        <p:spPr bwMode="auto">
          <a:xfrm>
            <a:off x="1867774" y="3048000"/>
            <a:ext cx="5152864" cy="3134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DEC1047-287F-4435-9672-633D96FC96CE}"/>
              </a:ext>
            </a:extLst>
          </p:cNvPr>
          <p:cNvSpPr txBox="1"/>
          <p:nvPr/>
        </p:nvSpPr>
        <p:spPr>
          <a:xfrm>
            <a:off x="1403640" y="6172200"/>
            <a:ext cx="6400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none" dirty="0">
                <a:latin typeface="Calibri" panose="020F0502020204030204" pitchFamily="34" charset="0"/>
                <a:cs typeface="Calibri" panose="020F0502020204030204" pitchFamily="34" charset="0"/>
              </a:rPr>
              <a:t>astronimate.com/wp-content/uploads/2017/03/schrodingers-cat-explained-setup.jpg?x70168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856997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67AF2797-F275-4A92-BC46-9E669E8C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6613" y="1274763"/>
            <a:ext cx="7088187" cy="5197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8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Schrödinger considered this to be nonsense, trying to make a point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macroscopic object like a cat cannot be in a linear combination of alive and dead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do we reconcile with our understanding of quantum mechanics?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3" name="Rectangle 5">
            <a:extLst>
              <a:ext uri="{FF2B5EF4-FFF2-40B4-BE49-F238E27FC236}">
                <a16:creationId xmlns:a16="http://schemas.microsoft.com/office/drawing/2014/main" id="{F22978D2-AAE9-4253-BC7A-E954C38D884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257800" y="2971800"/>
            <a:ext cx="6858000" cy="914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4" name="Line 6">
            <a:extLst>
              <a:ext uri="{FF2B5EF4-FFF2-40B4-BE49-F238E27FC236}">
                <a16:creationId xmlns:a16="http://schemas.microsoft.com/office/drawing/2014/main" id="{949A3B15-8877-4BC2-BB9E-3201F12B82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9438" y="-4763"/>
            <a:ext cx="0" cy="6867526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Rectangle 7">
            <a:extLst>
              <a:ext uri="{FF2B5EF4-FFF2-40B4-BE49-F238E27FC236}">
                <a16:creationId xmlns:a16="http://schemas.microsoft.com/office/drawing/2014/main" id="{4D106560-F74F-4A69-B6BD-CE175C3C073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086100" y="3086100"/>
            <a:ext cx="6858000" cy="6858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6" name="Line 8">
            <a:extLst>
              <a:ext uri="{FF2B5EF4-FFF2-40B4-BE49-F238E27FC236}">
                <a16:creationId xmlns:a16="http://schemas.microsoft.com/office/drawing/2014/main" id="{80D95B1B-5A84-4C89-B998-CDCF34DCE3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0"/>
            <a:ext cx="0" cy="6858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133">
            <a:extLst>
              <a:ext uri="{FF2B5EF4-FFF2-40B4-BE49-F238E27FC236}">
                <a16:creationId xmlns:a16="http://schemas.microsoft.com/office/drawing/2014/main" id="{2CE25E5E-28AB-40DC-BFEF-AC4059269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2515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8" name="Rectangle 134">
            <a:extLst>
              <a:ext uri="{FF2B5EF4-FFF2-40B4-BE49-F238E27FC236}">
                <a16:creationId xmlns:a16="http://schemas.microsoft.com/office/drawing/2014/main" id="{959E60B4-008C-4B03-AE8F-E98C57D49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9" name="Rectangle 135">
            <a:extLst>
              <a:ext uri="{FF2B5EF4-FFF2-40B4-BE49-F238E27FC236}">
                <a16:creationId xmlns:a16="http://schemas.microsoft.com/office/drawing/2014/main" id="{30714844-110B-4169-9442-5CC791535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0" name="Rectangle 136">
            <a:extLst>
              <a:ext uri="{FF2B5EF4-FFF2-40B4-BE49-F238E27FC236}">
                <a16:creationId xmlns:a16="http://schemas.microsoft.com/office/drawing/2014/main" id="{824BF1A2-273C-43DF-97D4-7D102878D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594518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51" name="Group 137">
            <a:extLst>
              <a:ext uri="{FF2B5EF4-FFF2-40B4-BE49-F238E27FC236}">
                <a16:creationId xmlns:a16="http://schemas.microsoft.com/office/drawing/2014/main" id="{3551F578-4DC0-4DAE-8848-731C946F9365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5943600"/>
            <a:ext cx="228600" cy="230188"/>
            <a:chOff x="23" y="47"/>
            <a:chExt cx="144" cy="145"/>
          </a:xfrm>
        </p:grpSpPr>
        <p:grpSp>
          <p:nvGrpSpPr>
            <p:cNvPr id="10351" name="Group 138">
              <a:extLst>
                <a:ext uri="{FF2B5EF4-FFF2-40B4-BE49-F238E27FC236}">
                  <a16:creationId xmlns:a16="http://schemas.microsoft.com/office/drawing/2014/main" id="{26C96C8C-F346-461A-BE8E-03064DD46C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55" name="Line 139">
                <a:extLst>
                  <a:ext uri="{FF2B5EF4-FFF2-40B4-BE49-F238E27FC236}">
                    <a16:creationId xmlns:a16="http://schemas.microsoft.com/office/drawing/2014/main" id="{8215EA9B-026B-4DDD-A229-B897A11825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6" name="Line 140">
                <a:extLst>
                  <a:ext uri="{FF2B5EF4-FFF2-40B4-BE49-F238E27FC236}">
                    <a16:creationId xmlns:a16="http://schemas.microsoft.com/office/drawing/2014/main" id="{C8DB76C0-BBA9-4956-9EFB-46C803CAC0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52" name="Group 141">
              <a:extLst>
                <a:ext uri="{FF2B5EF4-FFF2-40B4-BE49-F238E27FC236}">
                  <a16:creationId xmlns:a16="http://schemas.microsoft.com/office/drawing/2014/main" id="{EC774CD5-45C9-4CF3-B3B2-A6E7F7BAF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53" name="Line 142">
                <a:extLst>
                  <a:ext uri="{FF2B5EF4-FFF2-40B4-BE49-F238E27FC236}">
                    <a16:creationId xmlns:a16="http://schemas.microsoft.com/office/drawing/2014/main" id="{8EFD768C-B227-451C-9950-C27FBB7A67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4" name="Line 143">
                <a:extLst>
                  <a:ext uri="{FF2B5EF4-FFF2-40B4-BE49-F238E27FC236}">
                    <a16:creationId xmlns:a16="http://schemas.microsoft.com/office/drawing/2014/main" id="{1D3DA31B-B827-4306-A7CE-2900F0FEE3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2" name="Group 144">
            <a:extLst>
              <a:ext uri="{FF2B5EF4-FFF2-40B4-BE49-F238E27FC236}">
                <a16:creationId xmlns:a16="http://schemas.microsoft.com/office/drawing/2014/main" id="{16295527-903D-47B7-8C8A-EE203A7B0466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249988"/>
            <a:ext cx="228600" cy="230187"/>
            <a:chOff x="23" y="47"/>
            <a:chExt cx="144" cy="145"/>
          </a:xfrm>
        </p:grpSpPr>
        <p:grpSp>
          <p:nvGrpSpPr>
            <p:cNvPr id="10345" name="Group 145">
              <a:extLst>
                <a:ext uri="{FF2B5EF4-FFF2-40B4-BE49-F238E27FC236}">
                  <a16:creationId xmlns:a16="http://schemas.microsoft.com/office/drawing/2014/main" id="{5BB3A6A0-E1C2-46FF-B6FF-358FFF1EB5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9" name="Line 146">
                <a:extLst>
                  <a:ext uri="{FF2B5EF4-FFF2-40B4-BE49-F238E27FC236}">
                    <a16:creationId xmlns:a16="http://schemas.microsoft.com/office/drawing/2014/main" id="{32E80B69-6487-475A-9F95-753D14FD5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0" name="Line 147">
                <a:extLst>
                  <a:ext uri="{FF2B5EF4-FFF2-40B4-BE49-F238E27FC236}">
                    <a16:creationId xmlns:a16="http://schemas.microsoft.com/office/drawing/2014/main" id="{5C5AADF7-1402-44C7-8280-000EBDBA0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6" name="Group 148">
              <a:extLst>
                <a:ext uri="{FF2B5EF4-FFF2-40B4-BE49-F238E27FC236}">
                  <a16:creationId xmlns:a16="http://schemas.microsoft.com/office/drawing/2014/main" id="{3F482BD4-4E65-473F-A92C-99E63334E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7" name="Line 149">
                <a:extLst>
                  <a:ext uri="{FF2B5EF4-FFF2-40B4-BE49-F238E27FC236}">
                    <a16:creationId xmlns:a16="http://schemas.microsoft.com/office/drawing/2014/main" id="{DF577A2B-9FEF-4A98-9505-03A6838DAE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8" name="Line 150">
                <a:extLst>
                  <a:ext uri="{FF2B5EF4-FFF2-40B4-BE49-F238E27FC236}">
                    <a16:creationId xmlns:a16="http://schemas.microsoft.com/office/drawing/2014/main" id="{732D2D5F-2398-4D6A-BDC2-72207F500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3" name="Group 151">
            <a:extLst>
              <a:ext uri="{FF2B5EF4-FFF2-40B4-BE49-F238E27FC236}">
                <a16:creationId xmlns:a16="http://schemas.microsoft.com/office/drawing/2014/main" id="{08D55DC1-6FA9-429A-8535-98B9FEFB24C4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556375"/>
            <a:ext cx="228600" cy="230188"/>
            <a:chOff x="23" y="47"/>
            <a:chExt cx="144" cy="145"/>
          </a:xfrm>
        </p:grpSpPr>
        <p:grpSp>
          <p:nvGrpSpPr>
            <p:cNvPr id="10339" name="Group 152">
              <a:extLst>
                <a:ext uri="{FF2B5EF4-FFF2-40B4-BE49-F238E27FC236}">
                  <a16:creationId xmlns:a16="http://schemas.microsoft.com/office/drawing/2014/main" id="{E25BCF89-9096-41B0-8782-925254C04C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3" name="Line 153">
                <a:extLst>
                  <a:ext uri="{FF2B5EF4-FFF2-40B4-BE49-F238E27FC236}">
                    <a16:creationId xmlns:a16="http://schemas.microsoft.com/office/drawing/2014/main" id="{7BA32488-DE7A-4A5C-A181-6B87A9DFEE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4" name="Line 154">
                <a:extLst>
                  <a:ext uri="{FF2B5EF4-FFF2-40B4-BE49-F238E27FC236}">
                    <a16:creationId xmlns:a16="http://schemas.microsoft.com/office/drawing/2014/main" id="{67BDE8B7-FA17-4A5C-8A34-462D2AECDB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0" name="Group 155">
              <a:extLst>
                <a:ext uri="{FF2B5EF4-FFF2-40B4-BE49-F238E27FC236}">
                  <a16:creationId xmlns:a16="http://schemas.microsoft.com/office/drawing/2014/main" id="{3AA63D49-8FD8-4DE0-AEA4-046DBE7B0B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1" name="Line 156">
                <a:extLst>
                  <a:ext uri="{FF2B5EF4-FFF2-40B4-BE49-F238E27FC236}">
                    <a16:creationId xmlns:a16="http://schemas.microsoft.com/office/drawing/2014/main" id="{9AF2D6F9-6083-45CC-B735-1C17E3F3BF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2" name="Line 157">
                <a:extLst>
                  <a:ext uri="{FF2B5EF4-FFF2-40B4-BE49-F238E27FC236}">
                    <a16:creationId xmlns:a16="http://schemas.microsoft.com/office/drawing/2014/main" id="{096196A1-05F0-433E-A18D-E744136FEF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4" name="Group 158">
            <a:extLst>
              <a:ext uri="{FF2B5EF4-FFF2-40B4-BE49-F238E27FC236}">
                <a16:creationId xmlns:a16="http://schemas.microsoft.com/office/drawing/2014/main" id="{22922F9E-2040-4019-8C03-0804A3846921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6556375"/>
            <a:ext cx="228600" cy="230188"/>
            <a:chOff x="23" y="47"/>
            <a:chExt cx="144" cy="145"/>
          </a:xfrm>
        </p:grpSpPr>
        <p:grpSp>
          <p:nvGrpSpPr>
            <p:cNvPr id="10333" name="Group 159">
              <a:extLst>
                <a:ext uri="{FF2B5EF4-FFF2-40B4-BE49-F238E27FC236}">
                  <a16:creationId xmlns:a16="http://schemas.microsoft.com/office/drawing/2014/main" id="{6102FABF-6D72-4296-8141-78497A97B4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7" name="Line 160">
                <a:extLst>
                  <a:ext uri="{FF2B5EF4-FFF2-40B4-BE49-F238E27FC236}">
                    <a16:creationId xmlns:a16="http://schemas.microsoft.com/office/drawing/2014/main" id="{7A08E716-7219-4F98-8643-9CA2A867D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8" name="Line 161">
                <a:extLst>
                  <a:ext uri="{FF2B5EF4-FFF2-40B4-BE49-F238E27FC236}">
                    <a16:creationId xmlns:a16="http://schemas.microsoft.com/office/drawing/2014/main" id="{9EA3A6C7-A08C-4B10-A1B1-A0ADC6AC55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4" name="Group 162">
              <a:extLst>
                <a:ext uri="{FF2B5EF4-FFF2-40B4-BE49-F238E27FC236}">
                  <a16:creationId xmlns:a16="http://schemas.microsoft.com/office/drawing/2014/main" id="{4D9A09E0-CCF4-48F2-8F85-58457BA7FF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35" name="Line 163">
                <a:extLst>
                  <a:ext uri="{FF2B5EF4-FFF2-40B4-BE49-F238E27FC236}">
                    <a16:creationId xmlns:a16="http://schemas.microsoft.com/office/drawing/2014/main" id="{ABA08F7B-B3DF-43F0-B0E2-F2C6019EE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6" name="Line 164">
                <a:extLst>
                  <a:ext uri="{FF2B5EF4-FFF2-40B4-BE49-F238E27FC236}">
                    <a16:creationId xmlns:a16="http://schemas.microsoft.com/office/drawing/2014/main" id="{8EBDDCFC-B38F-4261-ABBE-585114A05F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0255" name="Rectangle 10">
            <a:extLst>
              <a:ext uri="{FF2B5EF4-FFF2-40B4-BE49-F238E27FC236}">
                <a16:creationId xmlns:a16="http://schemas.microsoft.com/office/drawing/2014/main" id="{DDE72F3B-3854-476D-9B87-98ABABE2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57150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E48872B8-59F0-4E68-B416-7F61368BB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463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7" name="Rectangle 16">
            <a:extLst>
              <a:ext uri="{FF2B5EF4-FFF2-40B4-BE49-F238E27FC236}">
                <a16:creationId xmlns:a16="http://schemas.microsoft.com/office/drawing/2014/main" id="{51DEF0B6-824B-462F-9A0B-FE1905EE7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3575" y="96043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8" name="Rectangle 17">
            <a:extLst>
              <a:ext uri="{FF2B5EF4-FFF2-40B4-BE49-F238E27FC236}">
                <a16:creationId xmlns:a16="http://schemas.microsoft.com/office/drawing/2014/main" id="{3237A741-8BEE-4DE8-BB31-B3C5BB73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65881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9" name="Rectangle 18">
            <a:extLst>
              <a:ext uri="{FF2B5EF4-FFF2-40B4-BE49-F238E27FC236}">
                <a16:creationId xmlns:a16="http://schemas.microsoft.com/office/drawing/2014/main" id="{766C2FA1-56E8-4CAA-8ED0-722B88F95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960438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0" name="Rectangle 20">
            <a:extLst>
              <a:ext uri="{FF2B5EF4-FFF2-40B4-BE49-F238E27FC236}">
                <a16:creationId xmlns:a16="http://schemas.microsoft.com/office/drawing/2014/main" id="{13759595-3B7C-468D-857A-507EC8E32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2063" y="65881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1" name="Rectangle 21">
            <a:extLst>
              <a:ext uri="{FF2B5EF4-FFF2-40B4-BE49-F238E27FC236}">
                <a16:creationId xmlns:a16="http://schemas.microsoft.com/office/drawing/2014/main" id="{50DC3D7D-0A51-408C-9FA0-1D74998A6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2" name="Rectangle 22">
            <a:extLst>
              <a:ext uri="{FF2B5EF4-FFF2-40B4-BE49-F238E27FC236}">
                <a16:creationId xmlns:a16="http://schemas.microsoft.com/office/drawing/2014/main" id="{572DDD35-7595-46E9-A23F-58C056B48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555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63" name="Group 38">
            <a:extLst>
              <a:ext uri="{FF2B5EF4-FFF2-40B4-BE49-F238E27FC236}">
                <a16:creationId xmlns:a16="http://schemas.microsoft.com/office/drawing/2014/main" id="{12611156-ED34-4783-8CB7-6957E2B716DA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53975"/>
            <a:ext cx="228600" cy="230188"/>
            <a:chOff x="23" y="47"/>
            <a:chExt cx="144" cy="145"/>
          </a:xfrm>
        </p:grpSpPr>
        <p:grpSp>
          <p:nvGrpSpPr>
            <p:cNvPr id="10327" name="Group 39">
              <a:extLst>
                <a:ext uri="{FF2B5EF4-FFF2-40B4-BE49-F238E27FC236}">
                  <a16:creationId xmlns:a16="http://schemas.microsoft.com/office/drawing/2014/main" id="{F0BF12A9-E3B0-488A-BC95-CD9D53F12D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1" name="Line 40">
                <a:extLst>
                  <a:ext uri="{FF2B5EF4-FFF2-40B4-BE49-F238E27FC236}">
                    <a16:creationId xmlns:a16="http://schemas.microsoft.com/office/drawing/2014/main" id="{EC1D482E-81A8-42F9-97EF-ED99E1D76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2" name="Line 41">
                <a:extLst>
                  <a:ext uri="{FF2B5EF4-FFF2-40B4-BE49-F238E27FC236}">
                    <a16:creationId xmlns:a16="http://schemas.microsoft.com/office/drawing/2014/main" id="{E81A3F97-2007-439F-9EE6-FB2E66015D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28" name="Group 42">
              <a:extLst>
                <a:ext uri="{FF2B5EF4-FFF2-40B4-BE49-F238E27FC236}">
                  <a16:creationId xmlns:a16="http://schemas.microsoft.com/office/drawing/2014/main" id="{6E3A9BB4-A496-42FA-94AA-4508B5C074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29" name="Line 43">
                <a:extLst>
                  <a:ext uri="{FF2B5EF4-FFF2-40B4-BE49-F238E27FC236}">
                    <a16:creationId xmlns:a16="http://schemas.microsoft.com/office/drawing/2014/main" id="{6E9BBEA8-AB65-4143-AB74-8AEDD0BB20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0" name="Line 44">
                <a:extLst>
                  <a:ext uri="{FF2B5EF4-FFF2-40B4-BE49-F238E27FC236}">
                    <a16:creationId xmlns:a16="http://schemas.microsoft.com/office/drawing/2014/main" id="{98B0BDD1-56D9-431E-95A8-BA846AD9C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4" name="Group 45">
            <a:extLst>
              <a:ext uri="{FF2B5EF4-FFF2-40B4-BE49-F238E27FC236}">
                <a16:creationId xmlns:a16="http://schemas.microsoft.com/office/drawing/2014/main" id="{DE0C5F43-44FF-4712-A42E-553C2EFD4FB5}"/>
              </a:ext>
            </a:extLst>
          </p:cNvPr>
          <p:cNvGrpSpPr>
            <a:grpSpLocks/>
          </p:cNvGrpSpPr>
          <p:nvPr/>
        </p:nvGrpSpPr>
        <p:grpSpPr bwMode="auto">
          <a:xfrm>
            <a:off x="8878888" y="1262063"/>
            <a:ext cx="230187" cy="230187"/>
            <a:chOff x="5210" y="3762"/>
            <a:chExt cx="145" cy="145"/>
          </a:xfrm>
        </p:grpSpPr>
        <p:sp>
          <p:nvSpPr>
            <p:cNvPr id="10319" name="Rectangle 46">
              <a:extLst>
                <a:ext uri="{FF2B5EF4-FFF2-40B4-BE49-F238E27FC236}">
                  <a16:creationId xmlns:a16="http://schemas.microsoft.com/office/drawing/2014/main" id="{7A5C5EA6-314C-44DD-AD9B-EFE86DE07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1" y="3763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10320" name="Group 47">
              <a:extLst>
                <a:ext uri="{FF2B5EF4-FFF2-40B4-BE49-F238E27FC236}">
                  <a16:creationId xmlns:a16="http://schemas.microsoft.com/office/drawing/2014/main" id="{C0D36401-D0B3-4CF8-93DD-7428659A2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10" y="3762"/>
              <a:ext cx="144" cy="145"/>
              <a:chOff x="23" y="47"/>
              <a:chExt cx="144" cy="145"/>
            </a:xfrm>
          </p:grpSpPr>
          <p:grpSp>
            <p:nvGrpSpPr>
              <p:cNvPr id="10321" name="Group 48">
                <a:extLst>
                  <a:ext uri="{FF2B5EF4-FFF2-40B4-BE49-F238E27FC236}">
                    <a16:creationId xmlns:a16="http://schemas.microsoft.com/office/drawing/2014/main" id="{AA39E010-BEF2-4188-A5FB-9A30EC1534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10325" name="Line 49">
                  <a:extLst>
                    <a:ext uri="{FF2B5EF4-FFF2-40B4-BE49-F238E27FC236}">
                      <a16:creationId xmlns:a16="http://schemas.microsoft.com/office/drawing/2014/main" id="{D314D36E-5D6A-4BD5-92AD-0EAB66644C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6" name="Line 50">
                  <a:extLst>
                    <a:ext uri="{FF2B5EF4-FFF2-40B4-BE49-F238E27FC236}">
                      <a16:creationId xmlns:a16="http://schemas.microsoft.com/office/drawing/2014/main" id="{C56DED4B-1AA9-467B-8141-EC1958FBBA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322" name="Group 51">
                <a:extLst>
                  <a:ext uri="{FF2B5EF4-FFF2-40B4-BE49-F238E27FC236}">
                    <a16:creationId xmlns:a16="http://schemas.microsoft.com/office/drawing/2014/main" id="{FF571772-2795-49DA-A9DA-756D7BB96B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10323" name="Line 52">
                  <a:extLst>
                    <a:ext uri="{FF2B5EF4-FFF2-40B4-BE49-F238E27FC236}">
                      <a16:creationId xmlns:a16="http://schemas.microsoft.com/office/drawing/2014/main" id="{2518110B-16F9-40CB-A196-F093DD901E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4" name="Line 53">
                  <a:extLst>
                    <a:ext uri="{FF2B5EF4-FFF2-40B4-BE49-F238E27FC236}">
                      <a16:creationId xmlns:a16="http://schemas.microsoft.com/office/drawing/2014/main" id="{92DDA2AA-D204-4F46-9E05-64AED8C2E4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265" name="Group 54">
            <a:extLst>
              <a:ext uri="{FF2B5EF4-FFF2-40B4-BE49-F238E27FC236}">
                <a16:creationId xmlns:a16="http://schemas.microsoft.com/office/drawing/2014/main" id="{9C8EE1EE-BBE4-4755-BA8F-37B256C37A16}"/>
              </a:ext>
            </a:extLst>
          </p:cNvPr>
          <p:cNvGrpSpPr>
            <a:grpSpLocks/>
          </p:cNvGrpSpPr>
          <p:nvPr/>
        </p:nvGrpSpPr>
        <p:grpSpPr bwMode="auto">
          <a:xfrm>
            <a:off x="8875713" y="658813"/>
            <a:ext cx="228600" cy="230187"/>
            <a:chOff x="23" y="47"/>
            <a:chExt cx="144" cy="145"/>
          </a:xfrm>
        </p:grpSpPr>
        <p:grpSp>
          <p:nvGrpSpPr>
            <p:cNvPr id="10313" name="Group 55">
              <a:extLst>
                <a:ext uri="{FF2B5EF4-FFF2-40B4-BE49-F238E27FC236}">
                  <a16:creationId xmlns:a16="http://schemas.microsoft.com/office/drawing/2014/main" id="{4627E139-3745-4157-B566-84DF6AC20D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7" name="Line 56">
                <a:extLst>
                  <a:ext uri="{FF2B5EF4-FFF2-40B4-BE49-F238E27FC236}">
                    <a16:creationId xmlns:a16="http://schemas.microsoft.com/office/drawing/2014/main" id="{6FEC3513-A8D3-487A-86B4-BD8664B5E4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8" name="Line 57">
                <a:extLst>
                  <a:ext uri="{FF2B5EF4-FFF2-40B4-BE49-F238E27FC236}">
                    <a16:creationId xmlns:a16="http://schemas.microsoft.com/office/drawing/2014/main" id="{3B2D5FBE-CDA7-4D78-9AD6-98EC5410A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14" name="Group 58">
              <a:extLst>
                <a:ext uri="{FF2B5EF4-FFF2-40B4-BE49-F238E27FC236}">
                  <a16:creationId xmlns:a16="http://schemas.microsoft.com/office/drawing/2014/main" id="{ED159574-D9AC-4719-9B6D-A4F2396AEB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15" name="Line 59">
                <a:extLst>
                  <a:ext uri="{FF2B5EF4-FFF2-40B4-BE49-F238E27FC236}">
                    <a16:creationId xmlns:a16="http://schemas.microsoft.com/office/drawing/2014/main" id="{A49132BE-44B2-45AE-AB3C-80C2D47C88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6" name="Line 60">
                <a:extLst>
                  <a:ext uri="{FF2B5EF4-FFF2-40B4-BE49-F238E27FC236}">
                    <a16:creationId xmlns:a16="http://schemas.microsoft.com/office/drawing/2014/main" id="{73837DA1-01A4-4B96-B297-A93D976528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6" name="Group 82">
            <a:extLst>
              <a:ext uri="{FF2B5EF4-FFF2-40B4-BE49-F238E27FC236}">
                <a16:creationId xmlns:a16="http://schemas.microsoft.com/office/drawing/2014/main" id="{C257F0C9-CA54-4218-85BF-02423F87865A}"/>
              </a:ext>
            </a:extLst>
          </p:cNvPr>
          <p:cNvGrpSpPr>
            <a:grpSpLocks/>
          </p:cNvGrpSpPr>
          <p:nvPr/>
        </p:nvGrpSpPr>
        <p:grpSpPr bwMode="auto">
          <a:xfrm>
            <a:off x="8577263" y="658813"/>
            <a:ext cx="228600" cy="230187"/>
            <a:chOff x="23" y="47"/>
            <a:chExt cx="144" cy="145"/>
          </a:xfrm>
        </p:grpSpPr>
        <p:grpSp>
          <p:nvGrpSpPr>
            <p:cNvPr id="10307" name="Group 83">
              <a:extLst>
                <a:ext uri="{FF2B5EF4-FFF2-40B4-BE49-F238E27FC236}">
                  <a16:creationId xmlns:a16="http://schemas.microsoft.com/office/drawing/2014/main" id="{AB5F873D-31B3-400D-8FF4-6305B58D9B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1" name="Line 84">
                <a:extLst>
                  <a:ext uri="{FF2B5EF4-FFF2-40B4-BE49-F238E27FC236}">
                    <a16:creationId xmlns:a16="http://schemas.microsoft.com/office/drawing/2014/main" id="{A76AD284-8471-4C42-9E40-CDA09B028C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2" name="Line 85">
                <a:extLst>
                  <a:ext uri="{FF2B5EF4-FFF2-40B4-BE49-F238E27FC236}">
                    <a16:creationId xmlns:a16="http://schemas.microsoft.com/office/drawing/2014/main" id="{6853D78F-59FB-4912-9FDF-435390B60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8" name="Group 86">
              <a:extLst>
                <a:ext uri="{FF2B5EF4-FFF2-40B4-BE49-F238E27FC236}">
                  <a16:creationId xmlns:a16="http://schemas.microsoft.com/office/drawing/2014/main" id="{9382D9F2-7175-4B9A-A6E1-FA359865B6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9" name="Line 87">
                <a:extLst>
                  <a:ext uri="{FF2B5EF4-FFF2-40B4-BE49-F238E27FC236}">
                    <a16:creationId xmlns:a16="http://schemas.microsoft.com/office/drawing/2014/main" id="{5F871C26-355A-4B3D-AF7B-F5D6A0B92B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0" name="Line 88">
                <a:extLst>
                  <a:ext uri="{FF2B5EF4-FFF2-40B4-BE49-F238E27FC236}">
                    <a16:creationId xmlns:a16="http://schemas.microsoft.com/office/drawing/2014/main" id="{F2A60028-E06C-4D8F-AFEB-5331C10826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7" name="Group 89">
            <a:extLst>
              <a:ext uri="{FF2B5EF4-FFF2-40B4-BE49-F238E27FC236}">
                <a16:creationId xmlns:a16="http://schemas.microsoft.com/office/drawing/2014/main" id="{22F1F250-ECE9-4955-8EA0-E7617EC2A4E1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968375"/>
            <a:ext cx="228600" cy="230188"/>
            <a:chOff x="23" y="47"/>
            <a:chExt cx="144" cy="145"/>
          </a:xfrm>
        </p:grpSpPr>
        <p:grpSp>
          <p:nvGrpSpPr>
            <p:cNvPr id="10301" name="Group 90">
              <a:extLst>
                <a:ext uri="{FF2B5EF4-FFF2-40B4-BE49-F238E27FC236}">
                  <a16:creationId xmlns:a16="http://schemas.microsoft.com/office/drawing/2014/main" id="{79996D56-90F0-458F-A134-5CF8A1974B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05" name="Line 91">
                <a:extLst>
                  <a:ext uri="{FF2B5EF4-FFF2-40B4-BE49-F238E27FC236}">
                    <a16:creationId xmlns:a16="http://schemas.microsoft.com/office/drawing/2014/main" id="{FBCC2FC1-C089-4177-975C-C7E3651C8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6" name="Line 92">
                <a:extLst>
                  <a:ext uri="{FF2B5EF4-FFF2-40B4-BE49-F238E27FC236}">
                    <a16:creationId xmlns:a16="http://schemas.microsoft.com/office/drawing/2014/main" id="{29F6C9D8-4A4C-46F5-B41D-A013186CA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2" name="Group 93">
              <a:extLst>
                <a:ext uri="{FF2B5EF4-FFF2-40B4-BE49-F238E27FC236}">
                  <a16:creationId xmlns:a16="http://schemas.microsoft.com/office/drawing/2014/main" id="{1841CD40-8EB0-434A-BFD4-81F6B929A3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3" name="Line 94">
                <a:extLst>
                  <a:ext uri="{FF2B5EF4-FFF2-40B4-BE49-F238E27FC236}">
                    <a16:creationId xmlns:a16="http://schemas.microsoft.com/office/drawing/2014/main" id="{85257EA0-BE21-4652-A4D7-73F4A59F45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4" name="Line 95">
                <a:extLst>
                  <a:ext uri="{FF2B5EF4-FFF2-40B4-BE49-F238E27FC236}">
                    <a16:creationId xmlns:a16="http://schemas.microsoft.com/office/drawing/2014/main" id="{DC54E243-F413-43AD-97E3-B63EF484A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8" name="Group 96">
            <a:extLst>
              <a:ext uri="{FF2B5EF4-FFF2-40B4-BE49-F238E27FC236}">
                <a16:creationId xmlns:a16="http://schemas.microsoft.com/office/drawing/2014/main" id="{1216B5F1-D28D-46C2-99CD-0EC0C81DCADA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358775"/>
            <a:ext cx="228600" cy="230188"/>
            <a:chOff x="23" y="47"/>
            <a:chExt cx="144" cy="145"/>
          </a:xfrm>
        </p:grpSpPr>
        <p:grpSp>
          <p:nvGrpSpPr>
            <p:cNvPr id="10295" name="Group 97">
              <a:extLst>
                <a:ext uri="{FF2B5EF4-FFF2-40B4-BE49-F238E27FC236}">
                  <a16:creationId xmlns:a16="http://schemas.microsoft.com/office/drawing/2014/main" id="{874DD419-92B5-48A9-8E86-67231C68A5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9" name="Line 98">
                <a:extLst>
                  <a:ext uri="{FF2B5EF4-FFF2-40B4-BE49-F238E27FC236}">
                    <a16:creationId xmlns:a16="http://schemas.microsoft.com/office/drawing/2014/main" id="{5A05713F-1E51-4B0C-AF3C-5807B1BDD8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0" name="Line 99">
                <a:extLst>
                  <a:ext uri="{FF2B5EF4-FFF2-40B4-BE49-F238E27FC236}">
                    <a16:creationId xmlns:a16="http://schemas.microsoft.com/office/drawing/2014/main" id="{C9317154-A43F-4C91-B6A4-28FBE87AD3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6" name="Group 100">
              <a:extLst>
                <a:ext uri="{FF2B5EF4-FFF2-40B4-BE49-F238E27FC236}">
                  <a16:creationId xmlns:a16="http://schemas.microsoft.com/office/drawing/2014/main" id="{503BFB0D-DEDD-42AD-8803-41F30078C1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7" name="Line 101">
                <a:extLst>
                  <a:ext uri="{FF2B5EF4-FFF2-40B4-BE49-F238E27FC236}">
                    <a16:creationId xmlns:a16="http://schemas.microsoft.com/office/drawing/2014/main" id="{ED697846-9062-4B6E-A01B-FA5A0722E4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8" name="Line 102">
                <a:extLst>
                  <a:ext uri="{FF2B5EF4-FFF2-40B4-BE49-F238E27FC236}">
                    <a16:creationId xmlns:a16="http://schemas.microsoft.com/office/drawing/2014/main" id="{76EB9D91-7D66-40F1-93FE-75022EF97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9" name="Group 103">
            <a:extLst>
              <a:ext uri="{FF2B5EF4-FFF2-40B4-BE49-F238E27FC236}">
                <a16:creationId xmlns:a16="http://schemas.microsoft.com/office/drawing/2014/main" id="{EABD7033-5BA9-4A37-837C-F7B246A1A5E5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53975"/>
            <a:ext cx="228600" cy="230188"/>
            <a:chOff x="23" y="47"/>
            <a:chExt cx="144" cy="145"/>
          </a:xfrm>
        </p:grpSpPr>
        <p:grpSp>
          <p:nvGrpSpPr>
            <p:cNvPr id="10289" name="Group 104">
              <a:extLst>
                <a:ext uri="{FF2B5EF4-FFF2-40B4-BE49-F238E27FC236}">
                  <a16:creationId xmlns:a16="http://schemas.microsoft.com/office/drawing/2014/main" id="{B37BAD3C-6688-4BC9-9A1D-9AF20FC4B5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3" name="Line 105">
                <a:extLst>
                  <a:ext uri="{FF2B5EF4-FFF2-40B4-BE49-F238E27FC236}">
                    <a16:creationId xmlns:a16="http://schemas.microsoft.com/office/drawing/2014/main" id="{04A3B15A-1A47-471F-8228-103ECB87E9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4" name="Line 106">
                <a:extLst>
                  <a:ext uri="{FF2B5EF4-FFF2-40B4-BE49-F238E27FC236}">
                    <a16:creationId xmlns:a16="http://schemas.microsoft.com/office/drawing/2014/main" id="{E641D39D-3E2B-4DC2-906E-B051E8CB49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0" name="Group 107">
              <a:extLst>
                <a:ext uri="{FF2B5EF4-FFF2-40B4-BE49-F238E27FC236}">
                  <a16:creationId xmlns:a16="http://schemas.microsoft.com/office/drawing/2014/main" id="{9BF89D5F-F0C5-49A7-AA22-527D11610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1" name="Line 108">
                <a:extLst>
                  <a:ext uri="{FF2B5EF4-FFF2-40B4-BE49-F238E27FC236}">
                    <a16:creationId xmlns:a16="http://schemas.microsoft.com/office/drawing/2014/main" id="{11490558-E767-4A1C-9069-4F170212A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2" name="Line 109">
                <a:extLst>
                  <a:ext uri="{FF2B5EF4-FFF2-40B4-BE49-F238E27FC236}">
                    <a16:creationId xmlns:a16="http://schemas.microsoft.com/office/drawing/2014/main" id="{4335F4C3-B3A8-47D7-BF4D-CEEE9E9811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0" name="Group 110">
            <a:extLst>
              <a:ext uri="{FF2B5EF4-FFF2-40B4-BE49-F238E27FC236}">
                <a16:creationId xmlns:a16="http://schemas.microsoft.com/office/drawing/2014/main" id="{19C5E56F-EACC-4CC3-B67B-25052815B07B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358775"/>
            <a:ext cx="228600" cy="230188"/>
            <a:chOff x="23" y="47"/>
            <a:chExt cx="144" cy="145"/>
          </a:xfrm>
        </p:grpSpPr>
        <p:grpSp>
          <p:nvGrpSpPr>
            <p:cNvPr id="10283" name="Group 111">
              <a:extLst>
                <a:ext uri="{FF2B5EF4-FFF2-40B4-BE49-F238E27FC236}">
                  <a16:creationId xmlns:a16="http://schemas.microsoft.com/office/drawing/2014/main" id="{B9379919-0AB3-43E0-BAB2-4ADBC27B6B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7" name="Line 112">
                <a:extLst>
                  <a:ext uri="{FF2B5EF4-FFF2-40B4-BE49-F238E27FC236}">
                    <a16:creationId xmlns:a16="http://schemas.microsoft.com/office/drawing/2014/main" id="{4B2F94D8-D5CE-4D56-91C5-7EB87D5ED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8" name="Line 113">
                <a:extLst>
                  <a:ext uri="{FF2B5EF4-FFF2-40B4-BE49-F238E27FC236}">
                    <a16:creationId xmlns:a16="http://schemas.microsoft.com/office/drawing/2014/main" id="{33665918-5B9C-4843-AC3E-380D277DC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84" name="Group 114">
              <a:extLst>
                <a:ext uri="{FF2B5EF4-FFF2-40B4-BE49-F238E27FC236}">
                  <a16:creationId xmlns:a16="http://schemas.microsoft.com/office/drawing/2014/main" id="{9EAC315A-1CE5-4362-BB96-7BF2E6AC8D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85" name="Line 115">
                <a:extLst>
                  <a:ext uri="{FF2B5EF4-FFF2-40B4-BE49-F238E27FC236}">
                    <a16:creationId xmlns:a16="http://schemas.microsoft.com/office/drawing/2014/main" id="{6006354C-B473-4A93-B2FA-6898A3FB2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6" name="Line 116">
                <a:extLst>
                  <a:ext uri="{FF2B5EF4-FFF2-40B4-BE49-F238E27FC236}">
                    <a16:creationId xmlns:a16="http://schemas.microsoft.com/office/drawing/2014/main" id="{3C66864C-54C7-4784-99D7-570114A7C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1" name="Group 165">
            <a:extLst>
              <a:ext uri="{FF2B5EF4-FFF2-40B4-BE49-F238E27FC236}">
                <a16:creationId xmlns:a16="http://schemas.microsoft.com/office/drawing/2014/main" id="{26057243-A878-44EB-90CA-2D46018B0741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968375"/>
            <a:ext cx="228600" cy="230188"/>
            <a:chOff x="23" y="47"/>
            <a:chExt cx="144" cy="145"/>
          </a:xfrm>
        </p:grpSpPr>
        <p:grpSp>
          <p:nvGrpSpPr>
            <p:cNvPr id="10277" name="Group 166">
              <a:extLst>
                <a:ext uri="{FF2B5EF4-FFF2-40B4-BE49-F238E27FC236}">
                  <a16:creationId xmlns:a16="http://schemas.microsoft.com/office/drawing/2014/main" id="{72B12971-3142-486C-A265-E4239DF509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1" name="Line 167">
                <a:extLst>
                  <a:ext uri="{FF2B5EF4-FFF2-40B4-BE49-F238E27FC236}">
                    <a16:creationId xmlns:a16="http://schemas.microsoft.com/office/drawing/2014/main" id="{F2D3DA4D-B37D-4DDF-BEC3-D2EC940B92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2" name="Line 168">
                <a:extLst>
                  <a:ext uri="{FF2B5EF4-FFF2-40B4-BE49-F238E27FC236}">
                    <a16:creationId xmlns:a16="http://schemas.microsoft.com/office/drawing/2014/main" id="{9FF57983-6FD6-42F1-A7C7-86FE3D821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78" name="Group 169">
              <a:extLst>
                <a:ext uri="{FF2B5EF4-FFF2-40B4-BE49-F238E27FC236}">
                  <a16:creationId xmlns:a16="http://schemas.microsoft.com/office/drawing/2014/main" id="{A229A536-0B87-4A52-9D8D-9BC259DCDD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79" name="Line 170">
                <a:extLst>
                  <a:ext uri="{FF2B5EF4-FFF2-40B4-BE49-F238E27FC236}">
                    <a16:creationId xmlns:a16="http://schemas.microsoft.com/office/drawing/2014/main" id="{CD6DA593-0BCF-42B0-8156-20FCC62248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0" name="Line 171">
                <a:extLst>
                  <a:ext uri="{FF2B5EF4-FFF2-40B4-BE49-F238E27FC236}">
                    <a16:creationId xmlns:a16="http://schemas.microsoft.com/office/drawing/2014/main" id="{06EFE383-F946-4EB6-BE4F-9B933614A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FD205-DC32-4798-914F-37603E470E5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258505" y="6546850"/>
            <a:ext cx="1539156" cy="311150"/>
          </a:xfrm>
        </p:spPr>
        <p:txBody>
          <a:bodyPr/>
          <a:lstStyle/>
          <a:p>
            <a:pPr algn="r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29, 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5A17A2-13F3-4046-97E4-A5734B92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66800" y="6546850"/>
            <a:ext cx="6095939" cy="311150"/>
          </a:xfrm>
        </p:spPr>
        <p:txBody>
          <a:bodyPr/>
          <a:lstStyle/>
          <a:p>
            <a:pPr algn="l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Rebecca Moore    ■    Schrödinger's Cat    ■    PHYS 5382: Quantum Mechanics    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8E065-EA3C-4908-8E51-55A14164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9763" y="6477000"/>
            <a:ext cx="731837" cy="339725"/>
          </a:xfrm>
        </p:spPr>
        <p:txBody>
          <a:bodyPr/>
          <a:lstStyle/>
          <a:p>
            <a:pPr algn="ctr">
              <a:defRPr/>
            </a:pPr>
            <a:fld id="{3BF1B0BB-4DC5-4E2D-9680-71A2CA33561F}" type="slidenum">
              <a:rPr lang="en-US" altLang="en-US" b="1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pPr algn="ctr">
                <a:defRPr/>
              </a:pPr>
              <a:t>7</a:t>
            </a:fld>
            <a:endParaRPr lang="en-US" altLang="en-US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75" name="Picture 2" descr="https://www.smu.edu/~/media/Site/DevelopmentExternalAffairs/PublicAffairs/Logos/smu/SMULogoRrgb">
            <a:extLst>
              <a:ext uri="{FF2B5EF4-FFF2-40B4-BE49-F238E27FC236}">
                <a16:creationId xmlns:a16="http://schemas.microsoft.com/office/drawing/2014/main" id="{D914A089-84C5-485E-B910-A70530238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00013"/>
            <a:ext cx="520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" name="Rectangle 4">
            <a:extLst>
              <a:ext uri="{FF2B5EF4-FFF2-40B4-BE49-F238E27FC236}">
                <a16:creationId xmlns:a16="http://schemas.microsoft.com/office/drawing/2014/main" id="{214E774D-4D46-4A3E-8524-CA8BDD8BE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4163"/>
            <a:ext cx="7212013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u="none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Nonsense?</a:t>
            </a:r>
          </a:p>
        </p:txBody>
      </p:sp>
      <p:pic>
        <p:nvPicPr>
          <p:cNvPr id="73732" name="Picture 4" descr="Image result for quantum measurement">
            <a:extLst>
              <a:ext uri="{FF2B5EF4-FFF2-40B4-BE49-F238E27FC236}">
                <a16:creationId xmlns:a16="http://schemas.microsoft.com/office/drawing/2014/main" id="{4660E53E-F77B-4628-A784-163A4A1C8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182" y="4290986"/>
            <a:ext cx="471487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2F4D97B-539B-4744-8DBB-CAF3E8102472}"/>
              </a:ext>
            </a:extLst>
          </p:cNvPr>
          <p:cNvSpPr txBox="1"/>
          <p:nvPr/>
        </p:nvSpPr>
        <p:spPr>
          <a:xfrm>
            <a:off x="2171707" y="5742801"/>
            <a:ext cx="4800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none" dirty="0">
                <a:latin typeface="Calibri" panose="020F0502020204030204" pitchFamily="34" charset="0"/>
                <a:cs typeface="Calibri" panose="020F0502020204030204" pitchFamily="34" charset="0"/>
              </a:rPr>
              <a:t>agenda.infn.it/conferenceOtherViews.py?view=standard&amp;confId=13169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947591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67AF2797-F275-4A92-BC46-9E669E8C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6613" y="1274763"/>
            <a:ext cx="7088187" cy="5197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triggering of the Geiger counter is the measurement, not the observer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Measurement occurs when the microscopic (QM) interacts with the macroscopic (classical)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Leaves permanent record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3" name="Rectangle 5">
            <a:extLst>
              <a:ext uri="{FF2B5EF4-FFF2-40B4-BE49-F238E27FC236}">
                <a16:creationId xmlns:a16="http://schemas.microsoft.com/office/drawing/2014/main" id="{F22978D2-AAE9-4253-BC7A-E954C38D884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257800" y="2971800"/>
            <a:ext cx="6858000" cy="914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4" name="Line 6">
            <a:extLst>
              <a:ext uri="{FF2B5EF4-FFF2-40B4-BE49-F238E27FC236}">
                <a16:creationId xmlns:a16="http://schemas.microsoft.com/office/drawing/2014/main" id="{949A3B15-8877-4BC2-BB9E-3201F12B82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9438" y="-4763"/>
            <a:ext cx="0" cy="6867526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Rectangle 7">
            <a:extLst>
              <a:ext uri="{FF2B5EF4-FFF2-40B4-BE49-F238E27FC236}">
                <a16:creationId xmlns:a16="http://schemas.microsoft.com/office/drawing/2014/main" id="{4D106560-F74F-4A69-B6BD-CE175C3C073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086100" y="3086100"/>
            <a:ext cx="6858000" cy="6858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6" name="Line 8">
            <a:extLst>
              <a:ext uri="{FF2B5EF4-FFF2-40B4-BE49-F238E27FC236}">
                <a16:creationId xmlns:a16="http://schemas.microsoft.com/office/drawing/2014/main" id="{80D95B1B-5A84-4C89-B998-CDCF34DCE3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0"/>
            <a:ext cx="0" cy="6858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133">
            <a:extLst>
              <a:ext uri="{FF2B5EF4-FFF2-40B4-BE49-F238E27FC236}">
                <a16:creationId xmlns:a16="http://schemas.microsoft.com/office/drawing/2014/main" id="{2CE25E5E-28AB-40DC-BFEF-AC4059269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251575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8" name="Rectangle 134">
            <a:extLst>
              <a:ext uri="{FF2B5EF4-FFF2-40B4-BE49-F238E27FC236}">
                <a16:creationId xmlns:a16="http://schemas.microsoft.com/office/drawing/2014/main" id="{959E60B4-008C-4B03-AE8F-E98C57D49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49" name="Rectangle 135">
            <a:extLst>
              <a:ext uri="{FF2B5EF4-FFF2-40B4-BE49-F238E27FC236}">
                <a16:creationId xmlns:a16="http://schemas.microsoft.com/office/drawing/2014/main" id="{30714844-110B-4169-9442-5CC791535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6556375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0" name="Rectangle 136">
            <a:extLst>
              <a:ext uri="{FF2B5EF4-FFF2-40B4-BE49-F238E27FC236}">
                <a16:creationId xmlns:a16="http://schemas.microsoft.com/office/drawing/2014/main" id="{824BF1A2-273C-43DF-97D4-7D102878D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" y="594518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51" name="Group 137">
            <a:extLst>
              <a:ext uri="{FF2B5EF4-FFF2-40B4-BE49-F238E27FC236}">
                <a16:creationId xmlns:a16="http://schemas.microsoft.com/office/drawing/2014/main" id="{3551F578-4DC0-4DAE-8848-731C946F9365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5943600"/>
            <a:ext cx="228600" cy="230188"/>
            <a:chOff x="23" y="47"/>
            <a:chExt cx="144" cy="145"/>
          </a:xfrm>
        </p:grpSpPr>
        <p:grpSp>
          <p:nvGrpSpPr>
            <p:cNvPr id="10351" name="Group 138">
              <a:extLst>
                <a:ext uri="{FF2B5EF4-FFF2-40B4-BE49-F238E27FC236}">
                  <a16:creationId xmlns:a16="http://schemas.microsoft.com/office/drawing/2014/main" id="{26C96C8C-F346-461A-BE8E-03064DD46C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55" name="Line 139">
                <a:extLst>
                  <a:ext uri="{FF2B5EF4-FFF2-40B4-BE49-F238E27FC236}">
                    <a16:creationId xmlns:a16="http://schemas.microsoft.com/office/drawing/2014/main" id="{8215EA9B-026B-4DDD-A229-B897A11825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6" name="Line 140">
                <a:extLst>
                  <a:ext uri="{FF2B5EF4-FFF2-40B4-BE49-F238E27FC236}">
                    <a16:creationId xmlns:a16="http://schemas.microsoft.com/office/drawing/2014/main" id="{C8DB76C0-BBA9-4956-9EFB-46C803CAC0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52" name="Group 141">
              <a:extLst>
                <a:ext uri="{FF2B5EF4-FFF2-40B4-BE49-F238E27FC236}">
                  <a16:creationId xmlns:a16="http://schemas.microsoft.com/office/drawing/2014/main" id="{EC774CD5-45C9-4CF3-B3B2-A6E7F7BAF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53" name="Line 142">
                <a:extLst>
                  <a:ext uri="{FF2B5EF4-FFF2-40B4-BE49-F238E27FC236}">
                    <a16:creationId xmlns:a16="http://schemas.microsoft.com/office/drawing/2014/main" id="{8EFD768C-B227-451C-9950-C27FBB7A67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4" name="Line 143">
                <a:extLst>
                  <a:ext uri="{FF2B5EF4-FFF2-40B4-BE49-F238E27FC236}">
                    <a16:creationId xmlns:a16="http://schemas.microsoft.com/office/drawing/2014/main" id="{1D3DA31B-B827-4306-A7CE-2900F0FEE3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2" name="Group 144">
            <a:extLst>
              <a:ext uri="{FF2B5EF4-FFF2-40B4-BE49-F238E27FC236}">
                <a16:creationId xmlns:a16="http://schemas.microsoft.com/office/drawing/2014/main" id="{16295527-903D-47B7-8C8A-EE203A7B0466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249988"/>
            <a:ext cx="228600" cy="230187"/>
            <a:chOff x="23" y="47"/>
            <a:chExt cx="144" cy="145"/>
          </a:xfrm>
        </p:grpSpPr>
        <p:grpSp>
          <p:nvGrpSpPr>
            <p:cNvPr id="10345" name="Group 145">
              <a:extLst>
                <a:ext uri="{FF2B5EF4-FFF2-40B4-BE49-F238E27FC236}">
                  <a16:creationId xmlns:a16="http://schemas.microsoft.com/office/drawing/2014/main" id="{5BB3A6A0-E1C2-46FF-B6FF-358FFF1EB5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9" name="Line 146">
                <a:extLst>
                  <a:ext uri="{FF2B5EF4-FFF2-40B4-BE49-F238E27FC236}">
                    <a16:creationId xmlns:a16="http://schemas.microsoft.com/office/drawing/2014/main" id="{32E80B69-6487-475A-9F95-753D14FD5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50" name="Line 147">
                <a:extLst>
                  <a:ext uri="{FF2B5EF4-FFF2-40B4-BE49-F238E27FC236}">
                    <a16:creationId xmlns:a16="http://schemas.microsoft.com/office/drawing/2014/main" id="{5C5AADF7-1402-44C7-8280-000EBDBA0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6" name="Group 148">
              <a:extLst>
                <a:ext uri="{FF2B5EF4-FFF2-40B4-BE49-F238E27FC236}">
                  <a16:creationId xmlns:a16="http://schemas.microsoft.com/office/drawing/2014/main" id="{3F482BD4-4E65-473F-A92C-99E63334E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7" name="Line 149">
                <a:extLst>
                  <a:ext uri="{FF2B5EF4-FFF2-40B4-BE49-F238E27FC236}">
                    <a16:creationId xmlns:a16="http://schemas.microsoft.com/office/drawing/2014/main" id="{DF577A2B-9FEF-4A98-9505-03A6838DAE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8" name="Line 150">
                <a:extLst>
                  <a:ext uri="{FF2B5EF4-FFF2-40B4-BE49-F238E27FC236}">
                    <a16:creationId xmlns:a16="http://schemas.microsoft.com/office/drawing/2014/main" id="{732D2D5F-2398-4D6A-BDC2-72207F500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3" name="Group 151">
            <a:extLst>
              <a:ext uri="{FF2B5EF4-FFF2-40B4-BE49-F238E27FC236}">
                <a16:creationId xmlns:a16="http://schemas.microsoft.com/office/drawing/2014/main" id="{08D55DC1-6FA9-429A-8535-98B9FEFB24C4}"/>
              </a:ext>
            </a:extLst>
          </p:cNvPr>
          <p:cNvGrpSpPr>
            <a:grpSpLocks/>
          </p:cNvGrpSpPr>
          <p:nvPr/>
        </p:nvGrpSpPr>
        <p:grpSpPr bwMode="auto">
          <a:xfrm>
            <a:off x="57150" y="6556375"/>
            <a:ext cx="228600" cy="230188"/>
            <a:chOff x="23" y="47"/>
            <a:chExt cx="144" cy="145"/>
          </a:xfrm>
        </p:grpSpPr>
        <p:grpSp>
          <p:nvGrpSpPr>
            <p:cNvPr id="10339" name="Group 152">
              <a:extLst>
                <a:ext uri="{FF2B5EF4-FFF2-40B4-BE49-F238E27FC236}">
                  <a16:creationId xmlns:a16="http://schemas.microsoft.com/office/drawing/2014/main" id="{E25BCF89-9096-41B0-8782-925254C04C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43" name="Line 153">
                <a:extLst>
                  <a:ext uri="{FF2B5EF4-FFF2-40B4-BE49-F238E27FC236}">
                    <a16:creationId xmlns:a16="http://schemas.microsoft.com/office/drawing/2014/main" id="{7BA32488-DE7A-4A5C-A181-6B87A9DFEE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4" name="Line 154">
                <a:extLst>
                  <a:ext uri="{FF2B5EF4-FFF2-40B4-BE49-F238E27FC236}">
                    <a16:creationId xmlns:a16="http://schemas.microsoft.com/office/drawing/2014/main" id="{67BDE8B7-FA17-4A5C-8A34-462D2AECDB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40" name="Group 155">
              <a:extLst>
                <a:ext uri="{FF2B5EF4-FFF2-40B4-BE49-F238E27FC236}">
                  <a16:creationId xmlns:a16="http://schemas.microsoft.com/office/drawing/2014/main" id="{3AA63D49-8FD8-4DE0-AEA4-046DBE7B0B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41" name="Line 156">
                <a:extLst>
                  <a:ext uri="{FF2B5EF4-FFF2-40B4-BE49-F238E27FC236}">
                    <a16:creationId xmlns:a16="http://schemas.microsoft.com/office/drawing/2014/main" id="{9AF2D6F9-6083-45CC-B735-1C17E3F3BF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42" name="Line 157">
                <a:extLst>
                  <a:ext uri="{FF2B5EF4-FFF2-40B4-BE49-F238E27FC236}">
                    <a16:creationId xmlns:a16="http://schemas.microsoft.com/office/drawing/2014/main" id="{096196A1-05F0-433E-A18D-E744136FEF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54" name="Group 158">
            <a:extLst>
              <a:ext uri="{FF2B5EF4-FFF2-40B4-BE49-F238E27FC236}">
                <a16:creationId xmlns:a16="http://schemas.microsoft.com/office/drawing/2014/main" id="{22922F9E-2040-4019-8C03-0804A3846921}"/>
              </a:ext>
            </a:extLst>
          </p:cNvPr>
          <p:cNvGrpSpPr>
            <a:grpSpLocks/>
          </p:cNvGrpSpPr>
          <p:nvPr/>
        </p:nvGrpSpPr>
        <p:grpSpPr bwMode="auto">
          <a:xfrm>
            <a:off x="361950" y="6556375"/>
            <a:ext cx="228600" cy="230188"/>
            <a:chOff x="23" y="47"/>
            <a:chExt cx="144" cy="145"/>
          </a:xfrm>
        </p:grpSpPr>
        <p:grpSp>
          <p:nvGrpSpPr>
            <p:cNvPr id="10333" name="Group 159">
              <a:extLst>
                <a:ext uri="{FF2B5EF4-FFF2-40B4-BE49-F238E27FC236}">
                  <a16:creationId xmlns:a16="http://schemas.microsoft.com/office/drawing/2014/main" id="{6102FABF-6D72-4296-8141-78497A97B4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7" name="Line 160">
                <a:extLst>
                  <a:ext uri="{FF2B5EF4-FFF2-40B4-BE49-F238E27FC236}">
                    <a16:creationId xmlns:a16="http://schemas.microsoft.com/office/drawing/2014/main" id="{7A08E716-7219-4F98-8643-9CA2A867D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8" name="Line 161">
                <a:extLst>
                  <a:ext uri="{FF2B5EF4-FFF2-40B4-BE49-F238E27FC236}">
                    <a16:creationId xmlns:a16="http://schemas.microsoft.com/office/drawing/2014/main" id="{9EA3A6C7-A08C-4B10-A1B1-A0ADC6AC55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4" name="Group 162">
              <a:extLst>
                <a:ext uri="{FF2B5EF4-FFF2-40B4-BE49-F238E27FC236}">
                  <a16:creationId xmlns:a16="http://schemas.microsoft.com/office/drawing/2014/main" id="{4D9A09E0-CCF4-48F2-8F85-58457BA7FF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35" name="Line 163">
                <a:extLst>
                  <a:ext uri="{FF2B5EF4-FFF2-40B4-BE49-F238E27FC236}">
                    <a16:creationId xmlns:a16="http://schemas.microsoft.com/office/drawing/2014/main" id="{ABA08F7B-B3DF-43F0-B0E2-F2C6019EE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6" name="Line 164">
                <a:extLst>
                  <a:ext uri="{FF2B5EF4-FFF2-40B4-BE49-F238E27FC236}">
                    <a16:creationId xmlns:a16="http://schemas.microsoft.com/office/drawing/2014/main" id="{8EBDDCFC-B38F-4261-ABBE-585114A05F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0255" name="Rectangle 10">
            <a:extLst>
              <a:ext uri="{FF2B5EF4-FFF2-40B4-BE49-F238E27FC236}">
                <a16:creationId xmlns:a16="http://schemas.microsoft.com/office/drawing/2014/main" id="{DDE72F3B-3854-476D-9B87-98ABABE2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57150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E48872B8-59F0-4E68-B416-7F61368BB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463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7" name="Rectangle 16">
            <a:extLst>
              <a:ext uri="{FF2B5EF4-FFF2-40B4-BE49-F238E27FC236}">
                <a16:creationId xmlns:a16="http://schemas.microsoft.com/office/drawing/2014/main" id="{51DEF0B6-824B-462F-9A0B-FE1905EE7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3575" y="960438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8" name="Rectangle 17">
            <a:extLst>
              <a:ext uri="{FF2B5EF4-FFF2-40B4-BE49-F238E27FC236}">
                <a16:creationId xmlns:a16="http://schemas.microsoft.com/office/drawing/2014/main" id="{3237A741-8BEE-4DE8-BB31-B3C5BB73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65881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59" name="Rectangle 18">
            <a:extLst>
              <a:ext uri="{FF2B5EF4-FFF2-40B4-BE49-F238E27FC236}">
                <a16:creationId xmlns:a16="http://schemas.microsoft.com/office/drawing/2014/main" id="{766C2FA1-56E8-4CAA-8ED0-722B88F95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63" y="960438"/>
            <a:ext cx="228600" cy="228600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0" name="Rectangle 20">
            <a:extLst>
              <a:ext uri="{FF2B5EF4-FFF2-40B4-BE49-F238E27FC236}">
                <a16:creationId xmlns:a16="http://schemas.microsoft.com/office/drawing/2014/main" id="{13759595-3B7C-468D-857A-507EC8E32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2063" y="658813"/>
            <a:ext cx="228600" cy="2286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1" name="Rectangle 21">
            <a:extLst>
              <a:ext uri="{FF2B5EF4-FFF2-40B4-BE49-F238E27FC236}">
                <a16:creationId xmlns:a16="http://schemas.microsoft.com/office/drawing/2014/main" id="{50DC3D7D-0A51-408C-9FA0-1D74998A6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3603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sp>
        <p:nvSpPr>
          <p:cNvPr id="10262" name="Rectangle 22">
            <a:extLst>
              <a:ext uri="{FF2B5EF4-FFF2-40B4-BE49-F238E27FC236}">
                <a16:creationId xmlns:a16="http://schemas.microsoft.com/office/drawing/2014/main" id="{572DDD35-7595-46E9-A23F-58C056B48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55563"/>
            <a:ext cx="228600" cy="2286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>
              <a:latin typeface="Swis721 LtEx BT" pitchFamily="34" charset="0"/>
            </a:endParaRPr>
          </a:p>
        </p:txBody>
      </p:sp>
      <p:grpSp>
        <p:nvGrpSpPr>
          <p:cNvPr id="10263" name="Group 38">
            <a:extLst>
              <a:ext uri="{FF2B5EF4-FFF2-40B4-BE49-F238E27FC236}">
                <a16:creationId xmlns:a16="http://schemas.microsoft.com/office/drawing/2014/main" id="{12611156-ED34-4783-8CB7-6957E2B716DA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53975"/>
            <a:ext cx="228600" cy="230188"/>
            <a:chOff x="23" y="47"/>
            <a:chExt cx="144" cy="145"/>
          </a:xfrm>
        </p:grpSpPr>
        <p:grpSp>
          <p:nvGrpSpPr>
            <p:cNvPr id="10327" name="Group 39">
              <a:extLst>
                <a:ext uri="{FF2B5EF4-FFF2-40B4-BE49-F238E27FC236}">
                  <a16:creationId xmlns:a16="http://schemas.microsoft.com/office/drawing/2014/main" id="{F0BF12A9-E3B0-488A-BC95-CD9D53F12D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31" name="Line 40">
                <a:extLst>
                  <a:ext uri="{FF2B5EF4-FFF2-40B4-BE49-F238E27FC236}">
                    <a16:creationId xmlns:a16="http://schemas.microsoft.com/office/drawing/2014/main" id="{EC1D482E-81A8-42F9-97EF-ED99E1D76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2" name="Line 41">
                <a:extLst>
                  <a:ext uri="{FF2B5EF4-FFF2-40B4-BE49-F238E27FC236}">
                    <a16:creationId xmlns:a16="http://schemas.microsoft.com/office/drawing/2014/main" id="{E81A3F97-2007-439F-9EE6-FB2E66015D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28" name="Group 42">
              <a:extLst>
                <a:ext uri="{FF2B5EF4-FFF2-40B4-BE49-F238E27FC236}">
                  <a16:creationId xmlns:a16="http://schemas.microsoft.com/office/drawing/2014/main" id="{6E3A9BB4-A496-42FA-94AA-4508B5C074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29" name="Line 43">
                <a:extLst>
                  <a:ext uri="{FF2B5EF4-FFF2-40B4-BE49-F238E27FC236}">
                    <a16:creationId xmlns:a16="http://schemas.microsoft.com/office/drawing/2014/main" id="{6E9BBEA8-AB65-4143-AB74-8AEDD0BB20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30" name="Line 44">
                <a:extLst>
                  <a:ext uri="{FF2B5EF4-FFF2-40B4-BE49-F238E27FC236}">
                    <a16:creationId xmlns:a16="http://schemas.microsoft.com/office/drawing/2014/main" id="{98B0BDD1-56D9-431E-95A8-BA846AD9C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4" name="Group 45">
            <a:extLst>
              <a:ext uri="{FF2B5EF4-FFF2-40B4-BE49-F238E27FC236}">
                <a16:creationId xmlns:a16="http://schemas.microsoft.com/office/drawing/2014/main" id="{DE0C5F43-44FF-4712-A42E-553C2EFD4FB5}"/>
              </a:ext>
            </a:extLst>
          </p:cNvPr>
          <p:cNvGrpSpPr>
            <a:grpSpLocks/>
          </p:cNvGrpSpPr>
          <p:nvPr/>
        </p:nvGrpSpPr>
        <p:grpSpPr bwMode="auto">
          <a:xfrm>
            <a:off x="8878888" y="1262063"/>
            <a:ext cx="230187" cy="230187"/>
            <a:chOff x="5210" y="3762"/>
            <a:chExt cx="145" cy="145"/>
          </a:xfrm>
        </p:grpSpPr>
        <p:sp>
          <p:nvSpPr>
            <p:cNvPr id="10319" name="Rectangle 46">
              <a:extLst>
                <a:ext uri="{FF2B5EF4-FFF2-40B4-BE49-F238E27FC236}">
                  <a16:creationId xmlns:a16="http://schemas.microsoft.com/office/drawing/2014/main" id="{7A5C5EA6-314C-44DD-AD9B-EFE86DE07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1" y="3763"/>
              <a:ext cx="144" cy="144"/>
            </a:xfrm>
            <a:prstGeom prst="rect">
              <a:avLst/>
            </a:prstGeom>
            <a:solidFill>
              <a:srgbClr val="FFFFFF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800">
                <a:latin typeface="Swis721 LtEx BT" pitchFamily="34" charset="0"/>
              </a:endParaRPr>
            </a:p>
          </p:txBody>
        </p:sp>
        <p:grpSp>
          <p:nvGrpSpPr>
            <p:cNvPr id="10320" name="Group 47">
              <a:extLst>
                <a:ext uri="{FF2B5EF4-FFF2-40B4-BE49-F238E27FC236}">
                  <a16:creationId xmlns:a16="http://schemas.microsoft.com/office/drawing/2014/main" id="{C0D36401-D0B3-4CF8-93DD-7428659A2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10" y="3762"/>
              <a:ext cx="144" cy="145"/>
              <a:chOff x="23" y="47"/>
              <a:chExt cx="144" cy="145"/>
            </a:xfrm>
          </p:grpSpPr>
          <p:grpSp>
            <p:nvGrpSpPr>
              <p:cNvPr id="10321" name="Group 48">
                <a:extLst>
                  <a:ext uri="{FF2B5EF4-FFF2-40B4-BE49-F238E27FC236}">
                    <a16:creationId xmlns:a16="http://schemas.microsoft.com/office/drawing/2014/main" id="{AA39E010-BEF2-4188-A5FB-9A30EC1534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" y="52"/>
                <a:ext cx="140" cy="140"/>
                <a:chOff x="28" y="52"/>
                <a:chExt cx="140" cy="140"/>
              </a:xfrm>
            </p:grpSpPr>
            <p:sp>
              <p:nvSpPr>
                <p:cNvPr id="10325" name="Line 49">
                  <a:extLst>
                    <a:ext uri="{FF2B5EF4-FFF2-40B4-BE49-F238E27FC236}">
                      <a16:creationId xmlns:a16="http://schemas.microsoft.com/office/drawing/2014/main" id="{D314D36E-5D6A-4BD5-92AD-0EAB66644C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" y="192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6" name="Line 50">
                  <a:extLst>
                    <a:ext uri="{FF2B5EF4-FFF2-40B4-BE49-F238E27FC236}">
                      <a16:creationId xmlns:a16="http://schemas.microsoft.com/office/drawing/2014/main" id="{C56DED4B-1AA9-467B-8141-EC1958FBBA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" y="52"/>
                  <a:ext cx="0" cy="136"/>
                </a:xfrm>
                <a:prstGeom prst="line">
                  <a:avLst/>
                </a:prstGeom>
                <a:noFill/>
                <a:ln w="12700" cap="sq">
                  <a:solidFill>
                    <a:srgbClr val="000000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322" name="Group 51">
                <a:extLst>
                  <a:ext uri="{FF2B5EF4-FFF2-40B4-BE49-F238E27FC236}">
                    <a16:creationId xmlns:a16="http://schemas.microsoft.com/office/drawing/2014/main" id="{FF571772-2795-49DA-A9DA-756D7BB96B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" y="47"/>
                <a:ext cx="140" cy="140"/>
                <a:chOff x="23" y="47"/>
                <a:chExt cx="140" cy="140"/>
              </a:xfrm>
            </p:grpSpPr>
            <p:sp>
              <p:nvSpPr>
                <p:cNvPr id="10323" name="Line 52">
                  <a:extLst>
                    <a:ext uri="{FF2B5EF4-FFF2-40B4-BE49-F238E27FC236}">
                      <a16:creationId xmlns:a16="http://schemas.microsoft.com/office/drawing/2014/main" id="{2518110B-16F9-40CB-A196-F093DD901E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47"/>
                  <a:ext cx="140" cy="0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24" name="Line 53">
                  <a:extLst>
                    <a:ext uri="{FF2B5EF4-FFF2-40B4-BE49-F238E27FC236}">
                      <a16:creationId xmlns:a16="http://schemas.microsoft.com/office/drawing/2014/main" id="{92DDA2AA-D204-4F46-9E05-64AED8C2E4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23" y="55"/>
                  <a:ext cx="0" cy="132"/>
                </a:xfrm>
                <a:prstGeom prst="line">
                  <a:avLst/>
                </a:prstGeom>
                <a:noFill/>
                <a:ln w="12700" cap="sq">
                  <a:solidFill>
                    <a:srgbClr val="FFFFFF">
                      <a:alpha val="50195"/>
                    </a:srgbClr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265" name="Group 54">
            <a:extLst>
              <a:ext uri="{FF2B5EF4-FFF2-40B4-BE49-F238E27FC236}">
                <a16:creationId xmlns:a16="http://schemas.microsoft.com/office/drawing/2014/main" id="{9C8EE1EE-BBE4-4755-BA8F-37B256C37A16}"/>
              </a:ext>
            </a:extLst>
          </p:cNvPr>
          <p:cNvGrpSpPr>
            <a:grpSpLocks/>
          </p:cNvGrpSpPr>
          <p:nvPr/>
        </p:nvGrpSpPr>
        <p:grpSpPr bwMode="auto">
          <a:xfrm>
            <a:off x="8875713" y="658813"/>
            <a:ext cx="228600" cy="230187"/>
            <a:chOff x="23" y="47"/>
            <a:chExt cx="144" cy="145"/>
          </a:xfrm>
        </p:grpSpPr>
        <p:grpSp>
          <p:nvGrpSpPr>
            <p:cNvPr id="10313" name="Group 55">
              <a:extLst>
                <a:ext uri="{FF2B5EF4-FFF2-40B4-BE49-F238E27FC236}">
                  <a16:creationId xmlns:a16="http://schemas.microsoft.com/office/drawing/2014/main" id="{4627E139-3745-4157-B566-84DF6AC20D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7" name="Line 56">
                <a:extLst>
                  <a:ext uri="{FF2B5EF4-FFF2-40B4-BE49-F238E27FC236}">
                    <a16:creationId xmlns:a16="http://schemas.microsoft.com/office/drawing/2014/main" id="{6FEC3513-A8D3-487A-86B4-BD8664B5E4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8" name="Line 57">
                <a:extLst>
                  <a:ext uri="{FF2B5EF4-FFF2-40B4-BE49-F238E27FC236}">
                    <a16:creationId xmlns:a16="http://schemas.microsoft.com/office/drawing/2014/main" id="{3B2D5FBE-CDA7-4D78-9AD6-98EC5410A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14" name="Group 58">
              <a:extLst>
                <a:ext uri="{FF2B5EF4-FFF2-40B4-BE49-F238E27FC236}">
                  <a16:creationId xmlns:a16="http://schemas.microsoft.com/office/drawing/2014/main" id="{ED159574-D9AC-4719-9B6D-A4F2396AEB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15" name="Line 59">
                <a:extLst>
                  <a:ext uri="{FF2B5EF4-FFF2-40B4-BE49-F238E27FC236}">
                    <a16:creationId xmlns:a16="http://schemas.microsoft.com/office/drawing/2014/main" id="{A49132BE-44B2-45AE-AB3C-80C2D47C88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6" name="Line 60">
                <a:extLst>
                  <a:ext uri="{FF2B5EF4-FFF2-40B4-BE49-F238E27FC236}">
                    <a16:creationId xmlns:a16="http://schemas.microsoft.com/office/drawing/2014/main" id="{73837DA1-01A4-4B96-B297-A93D976528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6" name="Group 82">
            <a:extLst>
              <a:ext uri="{FF2B5EF4-FFF2-40B4-BE49-F238E27FC236}">
                <a16:creationId xmlns:a16="http://schemas.microsoft.com/office/drawing/2014/main" id="{C257F0C9-CA54-4218-85BF-02423F87865A}"/>
              </a:ext>
            </a:extLst>
          </p:cNvPr>
          <p:cNvGrpSpPr>
            <a:grpSpLocks/>
          </p:cNvGrpSpPr>
          <p:nvPr/>
        </p:nvGrpSpPr>
        <p:grpSpPr bwMode="auto">
          <a:xfrm>
            <a:off x="8577263" y="658813"/>
            <a:ext cx="228600" cy="230187"/>
            <a:chOff x="23" y="47"/>
            <a:chExt cx="144" cy="145"/>
          </a:xfrm>
        </p:grpSpPr>
        <p:grpSp>
          <p:nvGrpSpPr>
            <p:cNvPr id="10307" name="Group 83">
              <a:extLst>
                <a:ext uri="{FF2B5EF4-FFF2-40B4-BE49-F238E27FC236}">
                  <a16:creationId xmlns:a16="http://schemas.microsoft.com/office/drawing/2014/main" id="{AB5F873D-31B3-400D-8FF4-6305B58D9B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11" name="Line 84">
                <a:extLst>
                  <a:ext uri="{FF2B5EF4-FFF2-40B4-BE49-F238E27FC236}">
                    <a16:creationId xmlns:a16="http://schemas.microsoft.com/office/drawing/2014/main" id="{A76AD284-8471-4C42-9E40-CDA09B028C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2" name="Line 85">
                <a:extLst>
                  <a:ext uri="{FF2B5EF4-FFF2-40B4-BE49-F238E27FC236}">
                    <a16:creationId xmlns:a16="http://schemas.microsoft.com/office/drawing/2014/main" id="{6853D78F-59FB-4912-9FDF-435390B60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8" name="Group 86">
              <a:extLst>
                <a:ext uri="{FF2B5EF4-FFF2-40B4-BE49-F238E27FC236}">
                  <a16:creationId xmlns:a16="http://schemas.microsoft.com/office/drawing/2014/main" id="{9382D9F2-7175-4B9A-A6E1-FA359865B6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9" name="Line 87">
                <a:extLst>
                  <a:ext uri="{FF2B5EF4-FFF2-40B4-BE49-F238E27FC236}">
                    <a16:creationId xmlns:a16="http://schemas.microsoft.com/office/drawing/2014/main" id="{5F871C26-355A-4B3D-AF7B-F5D6A0B92B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10" name="Line 88">
                <a:extLst>
                  <a:ext uri="{FF2B5EF4-FFF2-40B4-BE49-F238E27FC236}">
                    <a16:creationId xmlns:a16="http://schemas.microsoft.com/office/drawing/2014/main" id="{F2A60028-E06C-4D8F-AFEB-5331C10826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7" name="Group 89">
            <a:extLst>
              <a:ext uri="{FF2B5EF4-FFF2-40B4-BE49-F238E27FC236}">
                <a16:creationId xmlns:a16="http://schemas.microsoft.com/office/drawing/2014/main" id="{22F1F250-ECE9-4955-8EA0-E7617EC2A4E1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968375"/>
            <a:ext cx="228600" cy="230188"/>
            <a:chOff x="23" y="47"/>
            <a:chExt cx="144" cy="145"/>
          </a:xfrm>
        </p:grpSpPr>
        <p:grpSp>
          <p:nvGrpSpPr>
            <p:cNvPr id="10301" name="Group 90">
              <a:extLst>
                <a:ext uri="{FF2B5EF4-FFF2-40B4-BE49-F238E27FC236}">
                  <a16:creationId xmlns:a16="http://schemas.microsoft.com/office/drawing/2014/main" id="{79996D56-90F0-458F-A134-5CF8A1974B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305" name="Line 91">
                <a:extLst>
                  <a:ext uri="{FF2B5EF4-FFF2-40B4-BE49-F238E27FC236}">
                    <a16:creationId xmlns:a16="http://schemas.microsoft.com/office/drawing/2014/main" id="{FBCC2FC1-C089-4177-975C-C7E3651C8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6" name="Line 92">
                <a:extLst>
                  <a:ext uri="{FF2B5EF4-FFF2-40B4-BE49-F238E27FC236}">
                    <a16:creationId xmlns:a16="http://schemas.microsoft.com/office/drawing/2014/main" id="{29F6C9D8-4A4C-46F5-B41D-A013186CA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02" name="Group 93">
              <a:extLst>
                <a:ext uri="{FF2B5EF4-FFF2-40B4-BE49-F238E27FC236}">
                  <a16:creationId xmlns:a16="http://schemas.microsoft.com/office/drawing/2014/main" id="{1841CD40-8EB0-434A-BFD4-81F6B929A3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303" name="Line 94">
                <a:extLst>
                  <a:ext uri="{FF2B5EF4-FFF2-40B4-BE49-F238E27FC236}">
                    <a16:creationId xmlns:a16="http://schemas.microsoft.com/office/drawing/2014/main" id="{85257EA0-BE21-4652-A4D7-73F4A59F45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4" name="Line 95">
                <a:extLst>
                  <a:ext uri="{FF2B5EF4-FFF2-40B4-BE49-F238E27FC236}">
                    <a16:creationId xmlns:a16="http://schemas.microsoft.com/office/drawing/2014/main" id="{DC54E243-F413-43AD-97E3-B63EF484A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8" name="Group 96">
            <a:extLst>
              <a:ext uri="{FF2B5EF4-FFF2-40B4-BE49-F238E27FC236}">
                <a16:creationId xmlns:a16="http://schemas.microsoft.com/office/drawing/2014/main" id="{1216B5F1-D28D-46C2-99CD-0EC0C81DCADA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358775"/>
            <a:ext cx="228600" cy="230188"/>
            <a:chOff x="23" y="47"/>
            <a:chExt cx="144" cy="145"/>
          </a:xfrm>
        </p:grpSpPr>
        <p:grpSp>
          <p:nvGrpSpPr>
            <p:cNvPr id="10295" name="Group 97">
              <a:extLst>
                <a:ext uri="{FF2B5EF4-FFF2-40B4-BE49-F238E27FC236}">
                  <a16:creationId xmlns:a16="http://schemas.microsoft.com/office/drawing/2014/main" id="{874DD419-92B5-48A9-8E86-67231C68A5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9" name="Line 98">
                <a:extLst>
                  <a:ext uri="{FF2B5EF4-FFF2-40B4-BE49-F238E27FC236}">
                    <a16:creationId xmlns:a16="http://schemas.microsoft.com/office/drawing/2014/main" id="{5A05713F-1E51-4B0C-AF3C-5807B1BDD8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0" name="Line 99">
                <a:extLst>
                  <a:ext uri="{FF2B5EF4-FFF2-40B4-BE49-F238E27FC236}">
                    <a16:creationId xmlns:a16="http://schemas.microsoft.com/office/drawing/2014/main" id="{C9317154-A43F-4C91-B6A4-28FBE87AD3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6" name="Group 100">
              <a:extLst>
                <a:ext uri="{FF2B5EF4-FFF2-40B4-BE49-F238E27FC236}">
                  <a16:creationId xmlns:a16="http://schemas.microsoft.com/office/drawing/2014/main" id="{503BFB0D-DEDD-42AD-8803-41F30078C1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7" name="Line 101">
                <a:extLst>
                  <a:ext uri="{FF2B5EF4-FFF2-40B4-BE49-F238E27FC236}">
                    <a16:creationId xmlns:a16="http://schemas.microsoft.com/office/drawing/2014/main" id="{ED697846-9062-4B6E-A01B-FA5A0722E4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8" name="Line 102">
                <a:extLst>
                  <a:ext uri="{FF2B5EF4-FFF2-40B4-BE49-F238E27FC236}">
                    <a16:creationId xmlns:a16="http://schemas.microsoft.com/office/drawing/2014/main" id="{76EB9D91-7D66-40F1-93FE-75022EF97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69" name="Group 103">
            <a:extLst>
              <a:ext uri="{FF2B5EF4-FFF2-40B4-BE49-F238E27FC236}">
                <a16:creationId xmlns:a16="http://schemas.microsoft.com/office/drawing/2014/main" id="{EABD7033-5BA9-4A37-837C-F7B246A1A5E5}"/>
              </a:ext>
            </a:extLst>
          </p:cNvPr>
          <p:cNvGrpSpPr>
            <a:grpSpLocks/>
          </p:cNvGrpSpPr>
          <p:nvPr/>
        </p:nvGrpSpPr>
        <p:grpSpPr bwMode="auto">
          <a:xfrm>
            <a:off x="8874125" y="53975"/>
            <a:ext cx="228600" cy="230188"/>
            <a:chOff x="23" y="47"/>
            <a:chExt cx="144" cy="145"/>
          </a:xfrm>
        </p:grpSpPr>
        <p:grpSp>
          <p:nvGrpSpPr>
            <p:cNvPr id="10289" name="Group 104">
              <a:extLst>
                <a:ext uri="{FF2B5EF4-FFF2-40B4-BE49-F238E27FC236}">
                  <a16:creationId xmlns:a16="http://schemas.microsoft.com/office/drawing/2014/main" id="{B37BAD3C-6688-4BC9-9A1D-9AF20FC4B5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93" name="Line 105">
                <a:extLst>
                  <a:ext uri="{FF2B5EF4-FFF2-40B4-BE49-F238E27FC236}">
                    <a16:creationId xmlns:a16="http://schemas.microsoft.com/office/drawing/2014/main" id="{04A3B15A-1A47-471F-8228-103ECB87E9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4" name="Line 106">
                <a:extLst>
                  <a:ext uri="{FF2B5EF4-FFF2-40B4-BE49-F238E27FC236}">
                    <a16:creationId xmlns:a16="http://schemas.microsoft.com/office/drawing/2014/main" id="{E641D39D-3E2B-4DC2-906E-B051E8CB49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90" name="Group 107">
              <a:extLst>
                <a:ext uri="{FF2B5EF4-FFF2-40B4-BE49-F238E27FC236}">
                  <a16:creationId xmlns:a16="http://schemas.microsoft.com/office/drawing/2014/main" id="{9BF89D5F-F0C5-49A7-AA22-527D11610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91" name="Line 108">
                <a:extLst>
                  <a:ext uri="{FF2B5EF4-FFF2-40B4-BE49-F238E27FC236}">
                    <a16:creationId xmlns:a16="http://schemas.microsoft.com/office/drawing/2014/main" id="{11490558-E767-4A1C-9069-4F170212A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2" name="Line 109">
                <a:extLst>
                  <a:ext uri="{FF2B5EF4-FFF2-40B4-BE49-F238E27FC236}">
                    <a16:creationId xmlns:a16="http://schemas.microsoft.com/office/drawing/2014/main" id="{4335F4C3-B3A8-47D7-BF4D-CEEE9E9811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0" name="Group 110">
            <a:extLst>
              <a:ext uri="{FF2B5EF4-FFF2-40B4-BE49-F238E27FC236}">
                <a16:creationId xmlns:a16="http://schemas.microsoft.com/office/drawing/2014/main" id="{19C5E56F-EACC-4CC3-B67B-25052815B07B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358775"/>
            <a:ext cx="228600" cy="230188"/>
            <a:chOff x="23" y="47"/>
            <a:chExt cx="144" cy="145"/>
          </a:xfrm>
        </p:grpSpPr>
        <p:grpSp>
          <p:nvGrpSpPr>
            <p:cNvPr id="10283" name="Group 111">
              <a:extLst>
                <a:ext uri="{FF2B5EF4-FFF2-40B4-BE49-F238E27FC236}">
                  <a16:creationId xmlns:a16="http://schemas.microsoft.com/office/drawing/2014/main" id="{B9379919-0AB3-43E0-BAB2-4ADBC27B6B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7" name="Line 112">
                <a:extLst>
                  <a:ext uri="{FF2B5EF4-FFF2-40B4-BE49-F238E27FC236}">
                    <a16:creationId xmlns:a16="http://schemas.microsoft.com/office/drawing/2014/main" id="{4B2F94D8-D5CE-4D56-91C5-7EB87D5ED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8" name="Line 113">
                <a:extLst>
                  <a:ext uri="{FF2B5EF4-FFF2-40B4-BE49-F238E27FC236}">
                    <a16:creationId xmlns:a16="http://schemas.microsoft.com/office/drawing/2014/main" id="{33665918-5B9C-4843-AC3E-380D277DC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84" name="Group 114">
              <a:extLst>
                <a:ext uri="{FF2B5EF4-FFF2-40B4-BE49-F238E27FC236}">
                  <a16:creationId xmlns:a16="http://schemas.microsoft.com/office/drawing/2014/main" id="{9EAC315A-1CE5-4362-BB96-7BF2E6AC8D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85" name="Line 115">
                <a:extLst>
                  <a:ext uri="{FF2B5EF4-FFF2-40B4-BE49-F238E27FC236}">
                    <a16:creationId xmlns:a16="http://schemas.microsoft.com/office/drawing/2014/main" id="{6006354C-B473-4A93-B2FA-6898A3FB2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6" name="Line 116">
                <a:extLst>
                  <a:ext uri="{FF2B5EF4-FFF2-40B4-BE49-F238E27FC236}">
                    <a16:creationId xmlns:a16="http://schemas.microsoft.com/office/drawing/2014/main" id="{3C66864C-54C7-4784-99D7-570114A7C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30196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271" name="Group 165">
            <a:extLst>
              <a:ext uri="{FF2B5EF4-FFF2-40B4-BE49-F238E27FC236}">
                <a16:creationId xmlns:a16="http://schemas.microsoft.com/office/drawing/2014/main" id="{26057243-A878-44EB-90CA-2D46018B0741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968375"/>
            <a:ext cx="228600" cy="230188"/>
            <a:chOff x="23" y="47"/>
            <a:chExt cx="144" cy="145"/>
          </a:xfrm>
        </p:grpSpPr>
        <p:grpSp>
          <p:nvGrpSpPr>
            <p:cNvPr id="10277" name="Group 166">
              <a:extLst>
                <a:ext uri="{FF2B5EF4-FFF2-40B4-BE49-F238E27FC236}">
                  <a16:creationId xmlns:a16="http://schemas.microsoft.com/office/drawing/2014/main" id="{72B12971-3142-486C-A265-E4239DF509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" y="52"/>
              <a:ext cx="140" cy="140"/>
              <a:chOff x="28" y="52"/>
              <a:chExt cx="140" cy="140"/>
            </a:xfrm>
          </p:grpSpPr>
          <p:sp>
            <p:nvSpPr>
              <p:cNvPr id="10281" name="Line 167">
                <a:extLst>
                  <a:ext uri="{FF2B5EF4-FFF2-40B4-BE49-F238E27FC236}">
                    <a16:creationId xmlns:a16="http://schemas.microsoft.com/office/drawing/2014/main" id="{F2D3DA4D-B37D-4DDF-BEC3-D2EC940B92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" y="192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2" name="Line 168">
                <a:extLst>
                  <a:ext uri="{FF2B5EF4-FFF2-40B4-BE49-F238E27FC236}">
                    <a16:creationId xmlns:a16="http://schemas.microsoft.com/office/drawing/2014/main" id="{9FF57983-6FD6-42F1-A7C7-86FE3D821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" y="52"/>
                <a:ext cx="0" cy="136"/>
              </a:xfrm>
              <a:prstGeom prst="line">
                <a:avLst/>
              </a:prstGeom>
              <a:noFill/>
              <a:ln w="12700" cap="sq">
                <a:solidFill>
                  <a:srgbClr val="000000">
                    <a:alpha val="5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78" name="Group 169">
              <a:extLst>
                <a:ext uri="{FF2B5EF4-FFF2-40B4-BE49-F238E27FC236}">
                  <a16:creationId xmlns:a16="http://schemas.microsoft.com/office/drawing/2014/main" id="{A229A536-0B87-4A52-9D8D-9BC259DCDD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" y="47"/>
              <a:ext cx="140" cy="140"/>
              <a:chOff x="23" y="47"/>
              <a:chExt cx="140" cy="140"/>
            </a:xfrm>
          </p:grpSpPr>
          <p:sp>
            <p:nvSpPr>
              <p:cNvPr id="10279" name="Line 170">
                <a:extLst>
                  <a:ext uri="{FF2B5EF4-FFF2-40B4-BE49-F238E27FC236}">
                    <a16:creationId xmlns:a16="http://schemas.microsoft.com/office/drawing/2014/main" id="{CD6DA593-0BCF-42B0-8156-20FCC62248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47"/>
                <a:ext cx="140" cy="0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0" name="Line 171">
                <a:extLst>
                  <a:ext uri="{FF2B5EF4-FFF2-40B4-BE49-F238E27FC236}">
                    <a16:creationId xmlns:a16="http://schemas.microsoft.com/office/drawing/2014/main" id="{06EFE383-F946-4EB6-BE4F-9B933614A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" y="55"/>
                <a:ext cx="0" cy="132"/>
              </a:xfrm>
              <a:prstGeom prst="line">
                <a:avLst/>
              </a:prstGeom>
              <a:noFill/>
              <a:ln w="12700" cap="sq">
                <a:solidFill>
                  <a:srgbClr val="FFFFFF">
                    <a:alpha val="70195"/>
                  </a:srgb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FD205-DC32-4798-914F-37603E470E5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258505" y="6546850"/>
            <a:ext cx="1539156" cy="311150"/>
          </a:xfrm>
        </p:spPr>
        <p:txBody>
          <a:bodyPr/>
          <a:lstStyle/>
          <a:p>
            <a:pPr algn="r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29, 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5A17A2-13F3-4046-97E4-A5734B92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66800" y="6546850"/>
            <a:ext cx="6095939" cy="311150"/>
          </a:xfrm>
        </p:spPr>
        <p:txBody>
          <a:bodyPr/>
          <a:lstStyle/>
          <a:p>
            <a:pPr algn="l">
              <a:defRPr/>
            </a:pP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Rebecca Moore    ■    Schrödinger's Cat    ■    PHYS 5382: Quantum Mechanics    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8E065-EA3C-4908-8E51-55A14164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9763" y="6477000"/>
            <a:ext cx="731837" cy="339725"/>
          </a:xfrm>
        </p:spPr>
        <p:txBody>
          <a:bodyPr/>
          <a:lstStyle/>
          <a:p>
            <a:pPr algn="ctr">
              <a:defRPr/>
            </a:pPr>
            <a:fld id="{3BF1B0BB-4DC5-4E2D-9680-71A2CA33561F}" type="slidenum">
              <a:rPr lang="en-US" altLang="en-US" b="1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pPr algn="ctr">
                <a:defRPr/>
              </a:pPr>
              <a:t>8</a:t>
            </a:fld>
            <a:endParaRPr lang="en-US" altLang="en-US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75" name="Picture 2" descr="https://www.smu.edu/~/media/Site/DevelopmentExternalAffairs/PublicAffairs/Logos/smu/SMULogoRrgb">
            <a:extLst>
              <a:ext uri="{FF2B5EF4-FFF2-40B4-BE49-F238E27FC236}">
                <a16:creationId xmlns:a16="http://schemas.microsoft.com/office/drawing/2014/main" id="{D914A089-84C5-485E-B910-A70530238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00013"/>
            <a:ext cx="520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" name="Rectangle 4">
            <a:extLst>
              <a:ext uri="{FF2B5EF4-FFF2-40B4-BE49-F238E27FC236}">
                <a16:creationId xmlns:a16="http://schemas.microsoft.com/office/drawing/2014/main" id="{214E774D-4D46-4A3E-8524-CA8BDD8BE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4163"/>
            <a:ext cx="7212013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u="none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Measurement</a:t>
            </a:r>
          </a:p>
        </p:txBody>
      </p:sp>
      <p:pic>
        <p:nvPicPr>
          <p:cNvPr id="61442" name="Picture 2" descr="Image result for electron double slit experiment">
            <a:extLst>
              <a:ext uri="{FF2B5EF4-FFF2-40B4-BE49-F238E27FC236}">
                <a16:creationId xmlns:a16="http://schemas.microsoft.com/office/drawing/2014/main" id="{9912222B-AC4E-49DB-8F4D-0290601F83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81"/>
          <a:stretch/>
        </p:blipFill>
        <p:spPr bwMode="auto">
          <a:xfrm>
            <a:off x="1757812" y="3429000"/>
            <a:ext cx="5328788" cy="2709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1D03E50-3772-4D76-82B3-43DC6CCD64FE}"/>
              </a:ext>
            </a:extLst>
          </p:cNvPr>
          <p:cNvSpPr txBox="1"/>
          <p:nvPr/>
        </p:nvSpPr>
        <p:spPr>
          <a:xfrm>
            <a:off x="2698019" y="6172200"/>
            <a:ext cx="33595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none" dirty="0">
                <a:latin typeface="Calibri" panose="020F0502020204030204" pitchFamily="34" charset="0"/>
                <a:cs typeface="Calibri" panose="020F0502020204030204" pitchFamily="34" charset="0"/>
              </a:rPr>
              <a:t>commons.wikimedia.org/wiki/File:Double-slit.svg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777152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heme/theme1.xml><?xml version="1.0" encoding="utf-8"?>
<a:theme xmlns:a="http://schemas.openxmlformats.org/drawingml/2006/main" name="Milliman U">
  <a:themeElements>
    <a:clrScheme name="Shade U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hade 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wis721 LtEx B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wis721 LtEx BT" pitchFamily="34" charset="0"/>
          </a:defRPr>
        </a:defPPr>
      </a:lstStyle>
    </a:lnDef>
  </a:objectDefaults>
  <a:extraClrSchemeLst>
    <a:extraClrScheme>
      <a:clrScheme name="Shade 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ade U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ade U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ade U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ade U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ade U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ade U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ade U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ade U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ade U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ade U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ade U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Green and white abstract design template</Template>
  <TotalTime>11129</TotalTime>
  <Words>686</Words>
  <Application>Microsoft Office PowerPoint</Application>
  <PresentationFormat>On-screen Show (4:3)</PresentationFormat>
  <Paragraphs>118</Paragraphs>
  <Slides>13</Slides>
  <Notes>13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Swis721 LtEx BT</vt:lpstr>
      <vt:lpstr>Arial</vt:lpstr>
      <vt:lpstr>Franklin Gothic Medium</vt:lpstr>
      <vt:lpstr>Calibri Light</vt:lpstr>
      <vt:lpstr>Calibri</vt:lpstr>
      <vt:lpstr>Milliman U</vt:lpstr>
      <vt:lpstr>Schrödinger’s Cat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Shade USA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Research</dc:title>
  <dc:creator>rebecca</dc:creator>
  <cp:lastModifiedBy>Moore, Rebecca</cp:lastModifiedBy>
  <cp:revision>389</cp:revision>
  <cp:lastPrinted>2017-10-30T23:23:31Z</cp:lastPrinted>
  <dcterms:created xsi:type="dcterms:W3CDTF">2006-08-25T13:21:23Z</dcterms:created>
  <dcterms:modified xsi:type="dcterms:W3CDTF">2018-11-29T19:27:45Z</dcterms:modified>
</cp:coreProperties>
</file>