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83" r:id="rId4"/>
    <p:sldId id="284" r:id="rId5"/>
    <p:sldId id="286" r:id="rId6"/>
    <p:sldId id="298" r:id="rId7"/>
    <p:sldId id="299" r:id="rId8"/>
    <p:sldId id="30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45" autoAdjust="0"/>
    <p:restoredTop sz="94660"/>
  </p:normalViewPr>
  <p:slideViewPr>
    <p:cSldViewPr>
      <p:cViewPr varScale="1">
        <p:scale>
          <a:sx n="74" d="100"/>
          <a:sy n="74" d="100"/>
        </p:scale>
        <p:origin x="11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ys.uwosh.edu/rioux/physlets/morephyslets/dynamics_1.html" TargetMode="External"/><Relationship Id="rId2" Type="http://schemas.openxmlformats.org/officeDocument/2006/relationships/hyperlink" Target="http://www.youtube.com/watch?v=1jJcnkkOSd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://www.youtube.com/watch?v=NO9c9EM39GM" TargetMode="Externa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JGO_zDWmkv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0668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noProof="0" dirty="0" smtClean="0">
                <a:latin typeface="+mj-lt"/>
                <a:ea typeface="+mj-ea"/>
                <a:cs typeface="+mj-cs"/>
              </a:rPr>
              <a:t>CLASSICAL PHYSICS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latin typeface="+mj-lt"/>
                <a:ea typeface="+mj-ea"/>
                <a:cs typeface="+mj-cs"/>
              </a:rPr>
              <a:t>Space, Time, Motion</a:t>
            </a:r>
            <a:endParaRPr lang="en-US" sz="3600" b="1" noProof="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noProof="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34290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Space, time, velocity, acceleration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Relative motion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Inertial reference frames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Newtons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laws of motion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1"/>
            <a:ext cx="8229600" cy="2133600"/>
          </a:xfrm>
        </p:spPr>
        <p:txBody>
          <a:bodyPr/>
          <a:lstStyle/>
          <a:p>
            <a:r>
              <a:rPr lang="en-US" dirty="0" smtClean="0"/>
              <a:t>Classical physics of space, </a:t>
            </a:r>
          </a:p>
          <a:p>
            <a:pPr>
              <a:buNone/>
            </a:pPr>
            <a:r>
              <a:rPr lang="en-US" dirty="0" smtClean="0"/>
              <a:t>	time, &amp; motion established </a:t>
            </a:r>
          </a:p>
          <a:p>
            <a:pPr>
              <a:buNone/>
            </a:pPr>
            <a:r>
              <a:rPr lang="en-US" dirty="0" smtClean="0"/>
              <a:t>	in Newton’s book </a:t>
            </a:r>
            <a:r>
              <a:rPr lang="en-US" i="1" dirty="0" smtClean="0"/>
              <a:t>Principia</a:t>
            </a:r>
            <a:endParaRPr lang="en-US" i="1" dirty="0"/>
          </a:p>
        </p:txBody>
      </p:sp>
      <p:pic>
        <p:nvPicPr>
          <p:cNvPr id="1026" name="Picture 2" descr="C:\Users\Simon\Desktop\Prinicipia-tit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228600"/>
            <a:ext cx="2219325" cy="311467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" y="2895600"/>
            <a:ext cx="8534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Some definitions:</a:t>
            </a:r>
          </a:p>
          <a:p>
            <a:r>
              <a:rPr lang="en-US" sz="2800" b="1" dirty="0" smtClean="0"/>
              <a:t>Speed</a:t>
            </a:r>
            <a:r>
              <a:rPr lang="en-US" sz="2800" dirty="0" smtClean="0"/>
              <a:t> = </a:t>
            </a:r>
            <a:r>
              <a:rPr lang="en-US" sz="2800" b="1" dirty="0" smtClean="0"/>
              <a:t>Distance</a:t>
            </a:r>
            <a:r>
              <a:rPr lang="en-US" sz="2800" dirty="0" smtClean="0"/>
              <a:t> divided by </a:t>
            </a:r>
            <a:r>
              <a:rPr lang="en-US" sz="2800" b="1" dirty="0" smtClean="0"/>
              <a:t>Time </a:t>
            </a:r>
            <a:endParaRPr lang="en-US" sz="2800" dirty="0" smtClean="0"/>
          </a:p>
          <a:p>
            <a:r>
              <a:rPr lang="en-US" sz="2800" b="1" dirty="0" smtClean="0"/>
              <a:t>Velocity</a:t>
            </a:r>
            <a:r>
              <a:rPr lang="en-US" sz="2800" dirty="0" smtClean="0"/>
              <a:t> = Speed and Direction of motion	         </a:t>
            </a:r>
          </a:p>
          <a:p>
            <a:endParaRPr lang="en-US" sz="24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	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5903893"/>
            <a:ext cx="780668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Acceleration</a:t>
            </a:r>
            <a:r>
              <a:rPr lang="en-US" sz="2800" dirty="0" smtClean="0"/>
              <a:t> = Rate of change of Velocity                  </a:t>
            </a:r>
          </a:p>
          <a:p>
            <a:r>
              <a:rPr lang="en-US" sz="2800" dirty="0" smtClean="0"/>
              <a:t>							 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4419600"/>
            <a:ext cx="5289846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Or </a:t>
            </a:r>
            <a:r>
              <a:rPr lang="en-US" sz="2800" dirty="0" err="1" smtClean="0">
                <a:latin typeface="Kristen ITC" pitchFamily="66" charset="0"/>
              </a:rPr>
              <a:t>rerragne</a:t>
            </a:r>
            <a:r>
              <a:rPr lang="en-US" sz="2800" dirty="0" smtClean="0"/>
              <a:t> it… </a:t>
            </a:r>
          </a:p>
          <a:p>
            <a:r>
              <a:rPr lang="en-US" sz="2800" dirty="0" smtClean="0"/>
              <a:t>	Distance = Speed times Time</a:t>
            </a:r>
          </a:p>
          <a:p>
            <a:endParaRPr lang="en-US" dirty="0"/>
          </a:p>
        </p:txBody>
      </p:sp>
      <p:pic>
        <p:nvPicPr>
          <p:cNvPr id="2" name="Picture 2" descr="H:\IsaacNewt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9888" y="2438720"/>
            <a:ext cx="2195512" cy="3525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0"/>
            <a:ext cx="9144000" cy="1066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2600" dirty="0" smtClean="0"/>
              <a:t>Uniform</a:t>
            </a:r>
            <a:r>
              <a:rPr lang="en-US" sz="2600" baseline="30000" dirty="0" smtClean="0"/>
              <a:t> </a:t>
            </a:r>
            <a:r>
              <a:rPr lang="en-US" sz="2600" dirty="0" smtClean="0"/>
              <a:t>motion = unchanging velocity</a:t>
            </a:r>
          </a:p>
          <a:p>
            <a:pPr>
              <a:buNone/>
            </a:pPr>
            <a:r>
              <a:rPr lang="en-US" dirty="0" smtClean="0"/>
              <a:t> Only </a:t>
            </a:r>
            <a:r>
              <a:rPr lang="en-US" u="sng" dirty="0" smtClean="0">
                <a:hlinkClick r:id="rId2"/>
              </a:rPr>
              <a:t>relative</a:t>
            </a:r>
            <a:r>
              <a:rPr lang="en-US" dirty="0" smtClean="0"/>
              <a:t> uniform motion has objective meaning </a:t>
            </a:r>
          </a:p>
        </p:txBody>
      </p:sp>
      <p:pic>
        <p:nvPicPr>
          <p:cNvPr id="2050" name="Picture 2" descr="C:\Users\Simon\Desktop\thrownball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4343400"/>
            <a:ext cx="4610100" cy="20574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876800" y="4648200"/>
            <a:ext cx="412664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hlinkClick r:id="rId5"/>
              </a:rPr>
              <a:t>Path</a:t>
            </a:r>
            <a:r>
              <a:rPr lang="en-US" sz="3200" dirty="0" smtClean="0"/>
              <a:t> of object depends </a:t>
            </a:r>
          </a:p>
          <a:p>
            <a:r>
              <a:rPr lang="en-US" sz="3200" dirty="0" smtClean="0"/>
              <a:t>on who’s looking at it </a:t>
            </a:r>
          </a:p>
          <a:p>
            <a:r>
              <a:rPr lang="en-US" sz="3200" dirty="0" smtClean="0"/>
              <a:t>(the </a:t>
            </a:r>
            <a:r>
              <a:rPr lang="en-US" sz="3200" b="1" dirty="0" smtClean="0"/>
              <a:t>Observer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pic>
        <p:nvPicPr>
          <p:cNvPr id="7" name="Picture 3" descr="C:\Users\Simon\Desktop\2001-10-a-1280_wallpaper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10200" y="0"/>
            <a:ext cx="3733800" cy="298704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09600" y="762000"/>
            <a:ext cx="37280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`See’ speed (velocity)</a:t>
            </a:r>
          </a:p>
          <a:p>
            <a:endParaRPr lang="en-US" sz="3200" dirty="0" smtClean="0"/>
          </a:p>
          <a:p>
            <a:r>
              <a:rPr lang="en-US" sz="3200" dirty="0" smtClean="0"/>
              <a:t>`Feel’ acceleration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1"/>
            <a:ext cx="83820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/>
              <a:t>Reference Frames</a:t>
            </a:r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en-US" dirty="0" smtClean="0"/>
              <a:t>Frame in uniform motion (no feeling of acceleration inside it) is called </a:t>
            </a:r>
            <a:r>
              <a:rPr lang="en-US" u="sng" dirty="0" smtClean="0"/>
              <a:t>INERTIAL</a:t>
            </a:r>
          </a:p>
          <a:p>
            <a:pPr>
              <a:buNone/>
            </a:pPr>
            <a:endParaRPr lang="en-US" u="sng" dirty="0" smtClean="0"/>
          </a:p>
          <a:p>
            <a:r>
              <a:rPr lang="en-US" dirty="0" smtClean="0"/>
              <a:t>All Inertial Reference Frames (IRF) are equally fundamental, no one </a:t>
            </a:r>
            <a:r>
              <a:rPr lang="en-US" smtClean="0"/>
              <a:t>is preferred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No measurement can detect `absolute’ rest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1"/>
            <a:ext cx="8229600" cy="6858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Newton’s Laws of Motion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590800" y="1219200"/>
            <a:ext cx="5638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An object continues with the same speed and in the same direction unless acted upon by an unbalanced force</a:t>
            </a:r>
          </a:p>
        </p:txBody>
      </p:sp>
      <p:pic>
        <p:nvPicPr>
          <p:cNvPr id="1027" name="Picture 3" descr="C:\Users\Simon\Desktop\1st%20place%20f1%20roset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219200"/>
            <a:ext cx="2270125" cy="4902051"/>
          </a:xfrm>
          <a:prstGeom prst="rect">
            <a:avLst/>
          </a:prstGeom>
          <a:noFill/>
        </p:spPr>
      </p:pic>
      <p:sp>
        <p:nvSpPr>
          <p:cNvPr id="7" name="Right Arrow 6"/>
          <p:cNvSpPr/>
          <p:nvPr/>
        </p:nvSpPr>
        <p:spPr>
          <a:xfrm>
            <a:off x="2667000" y="5486400"/>
            <a:ext cx="15240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419600" y="5334000"/>
            <a:ext cx="442473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Note: This law applies only in</a:t>
            </a:r>
          </a:p>
          <a:p>
            <a:r>
              <a:rPr lang="en-US" sz="2800" dirty="0" smtClean="0"/>
              <a:t>inertial reference frames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7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762000"/>
            <a:ext cx="6477000" cy="8382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Force  = Rate of Change of Momentum</a:t>
            </a:r>
            <a:r>
              <a:rPr lang="en-US" baseline="30000" dirty="0" smtClean="0"/>
              <a:t>*</a:t>
            </a:r>
            <a:endParaRPr lang="en-US" dirty="0"/>
          </a:p>
        </p:txBody>
      </p:sp>
      <p:pic>
        <p:nvPicPr>
          <p:cNvPr id="2050" name="Picture 2" descr="C:\Users\Simon\Desktop\imagesCAH4623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90700" cy="25527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438400" y="1600200"/>
            <a:ext cx="452014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Definitions:</a:t>
            </a:r>
          </a:p>
          <a:p>
            <a:r>
              <a:rPr lang="en-US" sz="2400" dirty="0" smtClean="0"/>
              <a:t>* Momentum = mass x velocity</a:t>
            </a:r>
          </a:p>
          <a:p>
            <a:r>
              <a:rPr lang="en-US" sz="2400" dirty="0" smtClean="0"/>
              <a:t>          Velocity = speed &amp; direction</a:t>
            </a:r>
          </a:p>
          <a:p>
            <a:r>
              <a:rPr lang="en-US" sz="2400" dirty="0" smtClean="0"/>
              <a:t>               Mass = amount of matter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3200400"/>
            <a:ext cx="3911071" cy="16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So… force can </a:t>
            </a:r>
            <a:r>
              <a:rPr lang="en-US" sz="3200" u="sng" dirty="0" smtClean="0"/>
              <a:t>change</a:t>
            </a:r>
          </a:p>
          <a:p>
            <a:pPr marL="342900" indent="-342900">
              <a:buAutoNum type="arabicPeriod"/>
            </a:pPr>
            <a:r>
              <a:rPr lang="en-US" sz="3200" dirty="0" smtClean="0"/>
              <a:t> Speed of Motion</a:t>
            </a:r>
          </a:p>
          <a:p>
            <a:pPr marL="342900" indent="-342900">
              <a:buAutoNum type="arabicPeriod"/>
            </a:pPr>
            <a:r>
              <a:rPr lang="en-US" sz="3200" dirty="0" smtClean="0"/>
              <a:t> Direction of Motion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8724" y="3810000"/>
            <a:ext cx="87352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                                        =&gt; Force causes acceleration              </a:t>
            </a:r>
          </a:p>
          <a:p>
            <a:r>
              <a:rPr lang="en-US" sz="3200" dirty="0" smtClean="0"/>
              <a:t>                                           </a:t>
            </a:r>
          </a:p>
          <a:p>
            <a:r>
              <a:rPr lang="en-US" sz="3200" dirty="0" smtClean="0"/>
              <a:t>				</a:t>
            </a:r>
          </a:p>
          <a:p>
            <a:r>
              <a:rPr lang="en-US" sz="3200" dirty="0" smtClean="0"/>
              <a:t>				Force = mass x acceleration</a:t>
            </a:r>
          </a:p>
          <a:p>
            <a:r>
              <a:rPr lang="en-US" sz="3200" dirty="0" smtClean="0"/>
              <a:t>                                                F = m a</a:t>
            </a:r>
            <a:endParaRPr lang="en-US" sz="3200" dirty="0"/>
          </a:p>
        </p:txBody>
      </p:sp>
      <p:pic>
        <p:nvPicPr>
          <p:cNvPr id="2051" name="Picture 3" descr="C:\Users\Simon\Desktop\wile_coyot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800600"/>
            <a:ext cx="3352800" cy="18221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457200"/>
            <a:ext cx="6553200" cy="16001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If Donald exerts a force on Mickey, Mickey will exert an equal but opposite force on Donald</a:t>
            </a:r>
            <a:endParaRPr lang="en-US" dirty="0"/>
          </a:p>
        </p:txBody>
      </p:sp>
      <p:pic>
        <p:nvPicPr>
          <p:cNvPr id="3074" name="Picture 2" descr="C:\Users\Simon\Desktop\untitled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2326767" cy="2362200"/>
          </a:xfrm>
          <a:prstGeom prst="rect">
            <a:avLst/>
          </a:prstGeom>
          <a:noFill/>
        </p:spPr>
      </p:pic>
      <p:pic>
        <p:nvPicPr>
          <p:cNvPr id="3075" name="Picture 3" descr="C:\Users\Simon\Desktop\imagesCA9SQDT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1524000"/>
            <a:ext cx="2066925" cy="22098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33400" y="2743200"/>
            <a:ext cx="58674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Or….forces always come in a pairs:</a:t>
            </a:r>
          </a:p>
          <a:p>
            <a:endParaRPr lang="en-US" sz="3200" dirty="0" smtClean="0">
              <a:latin typeface="Jokerman" pitchFamily="82" charset="0"/>
            </a:endParaRPr>
          </a:p>
          <a:p>
            <a:r>
              <a:rPr lang="en-US" sz="4000" dirty="0" smtClean="0">
                <a:latin typeface="Jokerman" pitchFamily="82" charset="0"/>
              </a:rPr>
              <a:t>Action &amp; Reaction</a:t>
            </a:r>
            <a:endParaRPr lang="en-US" sz="4000" dirty="0">
              <a:latin typeface="Jokerman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24200" y="5867400"/>
            <a:ext cx="56678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Summary – </a:t>
            </a:r>
            <a:r>
              <a:rPr lang="en-US" sz="2800" i="1" dirty="0" smtClean="0">
                <a:hlinkClick r:id="rId4"/>
              </a:rPr>
              <a:t>Newton’s Laws for cyclists</a:t>
            </a:r>
            <a:endParaRPr 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250</Words>
  <Application>Microsoft Office PowerPoint</Application>
  <PresentationFormat>On-screen Show (4:3)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Constantia</vt:lpstr>
      <vt:lpstr>Jokerman</vt:lpstr>
      <vt:lpstr>Kristen ITC</vt:lpstr>
      <vt:lpstr>Wingdings 2</vt:lpstr>
      <vt:lpstr>Office Theme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Simon</dc:creator>
  <cp:lastModifiedBy>Dalley, Simon</cp:lastModifiedBy>
  <cp:revision>34</cp:revision>
  <dcterms:created xsi:type="dcterms:W3CDTF">2011-12-23T21:30:24Z</dcterms:created>
  <dcterms:modified xsi:type="dcterms:W3CDTF">2014-07-10T21:02:23Z</dcterms:modified>
</cp:coreProperties>
</file>