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305" r:id="rId4"/>
    <p:sldId id="306" r:id="rId5"/>
    <p:sldId id="307" r:id="rId6"/>
    <p:sldId id="30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45" autoAdjust="0"/>
    <p:restoredTop sz="94660"/>
  </p:normalViewPr>
  <p:slideViewPr>
    <p:cSldViewPr>
      <p:cViewPr varScale="1">
        <p:scale>
          <a:sx n="74" d="100"/>
          <a:sy n="74" d="100"/>
        </p:scale>
        <p:origin x="112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3505200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57350" lvl="2" indent="-742950">
              <a:spcBef>
                <a:spcPct val="0"/>
              </a:spcBef>
              <a:buFontTx/>
              <a:buAutoNum type="arabicPeriod"/>
              <a:defRPr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Electromagnetic waves</a:t>
            </a:r>
          </a:p>
          <a:p>
            <a:pPr marL="1657350" lvl="2" indent="-742950">
              <a:spcBef>
                <a:spcPct val="0"/>
              </a:spcBef>
              <a:buFontTx/>
              <a:buAutoNum type="arabicPeriod"/>
              <a:defRPr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Wave media</a:t>
            </a:r>
          </a:p>
          <a:p>
            <a:pPr marL="1657350" lvl="2" indent="-742950">
              <a:spcBef>
                <a:spcPct val="0"/>
              </a:spcBef>
              <a:buFontTx/>
              <a:buAutoNum type="arabicPeriod"/>
              <a:defRPr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Michelson &amp; Morley</a:t>
            </a:r>
          </a:p>
          <a:p>
            <a:pPr marL="1657350" lvl="2" indent="-742950">
              <a:spcBef>
                <a:spcPct val="0"/>
              </a:spcBef>
              <a:buFontTx/>
              <a:buAutoNum type="arabicPeriod"/>
              <a:defRPr/>
            </a:pPr>
            <a:endParaRPr lang="en-US" sz="3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447800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b="1" noProof="0" dirty="0" smtClean="0">
                <a:latin typeface="+mj-lt"/>
                <a:ea typeface="+mj-ea"/>
                <a:cs typeface="+mj-cs"/>
              </a:rPr>
              <a:t>CLASSICAL PHYSICS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noProof="0" dirty="0" smtClean="0">
                <a:latin typeface="+mj-lt"/>
                <a:ea typeface="+mj-ea"/>
                <a:cs typeface="+mj-cs"/>
              </a:rPr>
              <a:t>Light: Into the modern era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800" b="1" noProof="0" dirty="0" smtClean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imon\Desktop\imagesCAG28V5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1847850" cy="2466975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009066" y="381000"/>
            <a:ext cx="444352" cy="255454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sz="3200" dirty="0" smtClean="0"/>
              <a:t>L</a:t>
            </a:r>
          </a:p>
          <a:p>
            <a:r>
              <a:rPr lang="en-US" sz="3200" dirty="0" smtClean="0"/>
              <a:t>I</a:t>
            </a:r>
          </a:p>
          <a:p>
            <a:r>
              <a:rPr lang="en-US" sz="3200" dirty="0" smtClean="0"/>
              <a:t>G</a:t>
            </a:r>
          </a:p>
          <a:p>
            <a:r>
              <a:rPr lang="en-US" sz="3200" dirty="0" smtClean="0"/>
              <a:t>H</a:t>
            </a:r>
          </a:p>
          <a:p>
            <a:r>
              <a:rPr lang="en-US" sz="3200" dirty="0" smtClean="0"/>
              <a:t>T</a:t>
            </a:r>
            <a:endParaRPr lang="en-US" sz="3200" dirty="0"/>
          </a:p>
        </p:txBody>
      </p:sp>
      <p:sp>
        <p:nvSpPr>
          <p:cNvPr id="6" name="Right Arrow 5"/>
          <p:cNvSpPr/>
          <p:nvPr/>
        </p:nvSpPr>
        <p:spPr>
          <a:xfrm>
            <a:off x="2895600" y="1295400"/>
            <a:ext cx="1969008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876800" y="609601"/>
            <a:ext cx="428175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Electric &amp; Magnetic </a:t>
            </a:r>
          </a:p>
          <a:p>
            <a:r>
              <a:rPr lang="en-US" sz="3200" b="1" dirty="0" smtClean="0"/>
              <a:t>        Vibrations</a:t>
            </a:r>
          </a:p>
          <a:p>
            <a:pPr algn="ctr"/>
            <a:endParaRPr lang="en-US" sz="2400" dirty="0" smtClean="0"/>
          </a:p>
          <a:p>
            <a:pPr algn="ctr"/>
            <a:r>
              <a:rPr lang="en-US" sz="3200" dirty="0" smtClean="0"/>
              <a:t>`Electromagnetic Waves’</a:t>
            </a:r>
          </a:p>
          <a:p>
            <a:pPr algn="ctr"/>
            <a:endParaRPr lang="en-US" sz="3200" b="1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5257800" y="2438400"/>
            <a:ext cx="388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All travel at the same speed:</a:t>
            </a:r>
          </a:p>
          <a:p>
            <a:r>
              <a:rPr lang="en-US" sz="2400" i="1" dirty="0" smtClean="0"/>
              <a:t>186,000 miles each second</a:t>
            </a:r>
            <a:endParaRPr lang="en-US" sz="2400" i="1" dirty="0"/>
          </a:p>
        </p:txBody>
      </p:sp>
      <p:pic>
        <p:nvPicPr>
          <p:cNvPr id="2" name="Picture 2" descr="C:\Users\desktop\Desktop\1248329226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4" y="3476625"/>
            <a:ext cx="9058276" cy="3381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953000"/>
            <a:ext cx="4800600" cy="7620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smtClean="0"/>
              <a:t>			</a:t>
            </a:r>
            <a:r>
              <a:rPr lang="en-US" b="1" dirty="0" smtClean="0"/>
              <a:t>Examples of Waves</a:t>
            </a:r>
            <a:endParaRPr lang="en-US" b="1" dirty="0"/>
          </a:p>
        </p:txBody>
      </p:sp>
      <p:pic>
        <p:nvPicPr>
          <p:cNvPr id="3074" name="Picture 2" descr="C:\Users\Simon\Desktop\untitled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81000"/>
            <a:ext cx="5798637" cy="39624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295400" y="5791200"/>
            <a:ext cx="61745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u="sng" dirty="0" smtClean="0"/>
              <a:t>Waves </a:t>
            </a:r>
            <a:r>
              <a:rPr lang="en-US" sz="3200" dirty="0" smtClean="0"/>
              <a:t> -&gt;  </a:t>
            </a:r>
            <a:r>
              <a:rPr lang="en-US" sz="3200" u="sng" dirty="0" smtClean="0"/>
              <a:t>Medium (what vibrates?)</a:t>
            </a:r>
            <a:endParaRPr lang="en-US" sz="3200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1"/>
            <a:ext cx="8229600" cy="685799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?????  </a:t>
            </a:r>
            <a:r>
              <a:rPr lang="en-US" b="1" dirty="0" err="1" smtClean="0"/>
              <a:t>Luminiferous</a:t>
            </a:r>
            <a:r>
              <a:rPr lang="en-US" b="1" dirty="0" smtClean="0"/>
              <a:t> Ether  ??????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914400"/>
            <a:ext cx="8839086" cy="30162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 Name given to purported medium of light waves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 Must fill universe (we see light from stars)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 Must have </a:t>
            </a:r>
            <a:r>
              <a:rPr lang="en-US" sz="3200" smtClean="0"/>
              <a:t>no viscosity </a:t>
            </a:r>
            <a:r>
              <a:rPr lang="en-US" sz="3200" dirty="0" smtClean="0"/>
              <a:t>(planets do not slow down)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 Must be very stiff (light waves travel very fast)</a:t>
            </a:r>
          </a:p>
          <a:p>
            <a:endParaRPr lang="en-US" sz="1200" dirty="0" smtClean="0"/>
          </a:p>
          <a:p>
            <a:r>
              <a:rPr lang="en-US" sz="3200" dirty="0" smtClean="0"/>
              <a:t>		…. in summary </a:t>
            </a:r>
          </a:p>
        </p:txBody>
      </p:sp>
      <p:sp>
        <p:nvSpPr>
          <p:cNvPr id="5" name="Rectangle 4"/>
          <p:cNvSpPr/>
          <p:nvPr/>
        </p:nvSpPr>
        <p:spPr>
          <a:xfrm>
            <a:off x="4876800" y="3352800"/>
            <a:ext cx="303499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urlz MT" pitchFamily="82" charset="0"/>
              </a:rPr>
              <a:t>BIZARRE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Curlz MT" pitchFamily="8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5029200"/>
            <a:ext cx="470391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Could define </a:t>
            </a:r>
            <a:r>
              <a:rPr lang="en-US" sz="2800" b="1" dirty="0" smtClean="0"/>
              <a:t>Absolute Motion </a:t>
            </a:r>
          </a:p>
          <a:p>
            <a:r>
              <a:rPr lang="en-US" sz="2800" dirty="0" smtClean="0"/>
              <a:t>relative to the Ether… </a:t>
            </a:r>
          </a:p>
        </p:txBody>
      </p:sp>
      <p:pic>
        <p:nvPicPr>
          <p:cNvPr id="4098" name="Picture 2" descr="C:\Users\Simon\Desktop\imagesCAAHFSK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1" y="4574942"/>
            <a:ext cx="3048000" cy="2283058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5486400" y="4419600"/>
            <a:ext cx="2910540" cy="830997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isometricRightUp"/>
              <a:lightRig rig="threePt" dir="t"/>
            </a:scene3d>
          </a:bodyPr>
          <a:lstStyle/>
          <a:p>
            <a:r>
              <a:rPr lang="en-US" sz="4800" b="1" dirty="0" smtClean="0"/>
              <a:t>BIG </a:t>
            </a:r>
            <a:r>
              <a:rPr lang="en-US" sz="3200" b="1" dirty="0" smtClean="0"/>
              <a:t>PROBLEM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C:\Users\Simon\Desktop\untitled.bmp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1219200"/>
            <a:ext cx="2552381" cy="179047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09600" y="762000"/>
            <a:ext cx="3227743" cy="18466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Michelson-Morley</a:t>
            </a:r>
          </a:p>
          <a:p>
            <a:endParaRPr lang="en-US" sz="3200" dirty="0" smtClean="0"/>
          </a:p>
          <a:p>
            <a:endParaRPr lang="en-US" sz="3200" dirty="0" smtClean="0"/>
          </a:p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5122" name="Picture 2" descr="C:\Users\Simon\Desktop\untitled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3048000"/>
            <a:ext cx="2362200" cy="1943100"/>
          </a:xfrm>
          <a:prstGeom prst="rect">
            <a:avLst/>
          </a:prstGeom>
          <a:noFill/>
        </p:spPr>
      </p:pic>
      <p:sp>
        <p:nvSpPr>
          <p:cNvPr id="7" name="Lightning Bolt 6"/>
          <p:cNvSpPr/>
          <p:nvPr/>
        </p:nvSpPr>
        <p:spPr>
          <a:xfrm>
            <a:off x="6324600" y="4953000"/>
            <a:ext cx="914400" cy="914400"/>
          </a:xfrm>
          <a:prstGeom prst="lightningBolt">
            <a:avLst/>
          </a:prstGeom>
          <a:scene3d>
            <a:camera prst="orthographicFront">
              <a:rot lat="0" lon="0" rev="19799999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ightning Bolt 7"/>
          <p:cNvSpPr/>
          <p:nvPr/>
        </p:nvSpPr>
        <p:spPr>
          <a:xfrm>
            <a:off x="4724400" y="3581400"/>
            <a:ext cx="914400" cy="914400"/>
          </a:xfrm>
          <a:prstGeom prst="lightningBolt">
            <a:avLst/>
          </a:prstGeom>
          <a:scene3d>
            <a:camera prst="orthographicFront">
              <a:rot lat="0" lon="0" rev="141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7315200" y="3352800"/>
            <a:ext cx="1219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7543800" y="3733800"/>
            <a:ext cx="1219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620000" y="4267200"/>
            <a:ext cx="1219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7391400" y="4648200"/>
            <a:ext cx="1219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029200" y="1143000"/>
            <a:ext cx="355039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Speed of light same </a:t>
            </a:r>
          </a:p>
          <a:p>
            <a:r>
              <a:rPr lang="en-US" sz="3200" dirty="0" smtClean="0"/>
              <a:t>in all directions !!!</a:t>
            </a:r>
          </a:p>
          <a:p>
            <a:endParaRPr lang="en-US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228600" y="4876800"/>
            <a:ext cx="5139997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Speed of light independent of</a:t>
            </a:r>
          </a:p>
          <a:p>
            <a:r>
              <a:rPr lang="en-US" sz="3200" dirty="0" smtClean="0"/>
              <a:t>Inertial Reference Frame !!!</a:t>
            </a:r>
          </a:p>
          <a:p>
            <a:pPr marL="0" lvl="2"/>
            <a:endParaRPr lang="en-US" sz="3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181600" y="2209800"/>
            <a:ext cx="2895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experiments fail to detect </a:t>
            </a:r>
          </a:p>
          <a:p>
            <a:r>
              <a:rPr lang="en-US" dirty="0" smtClean="0"/>
              <a:t>motion of the Earth in Ether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0"/>
                            </p:stCondLst>
                            <p:childTnLst>
                              <p:par>
                                <p:cTn id="1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  <p:bldP spid="8" grpId="0" animBg="1"/>
      <p:bldP spid="14" grpId="0"/>
      <p:bldP spid="15" grpId="0"/>
      <p:bldP spid="16" grpId="0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1175</TotalTime>
  <Words>137</Words>
  <Application>Microsoft Office PowerPoint</Application>
  <PresentationFormat>On-screen Show (4:3)</PresentationFormat>
  <Paragraphs>40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Constantia</vt:lpstr>
      <vt:lpstr>Curlz MT</vt:lpstr>
      <vt:lpstr>Wingdings 2</vt:lpstr>
      <vt:lpstr>Office Theme</vt:lpstr>
      <vt:lpstr>Flow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Simon</dc:creator>
  <cp:lastModifiedBy>Dalley, Simon</cp:lastModifiedBy>
  <cp:revision>47</cp:revision>
  <dcterms:created xsi:type="dcterms:W3CDTF">2011-12-23T21:30:24Z</dcterms:created>
  <dcterms:modified xsi:type="dcterms:W3CDTF">2014-07-10T21:01:47Z</dcterms:modified>
</cp:coreProperties>
</file>