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3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45" autoAdjust="0"/>
    <p:restoredTop sz="94660"/>
  </p:normalViewPr>
  <p:slideViewPr>
    <p:cSldViewPr>
      <p:cViewPr varScale="1">
        <p:scale>
          <a:sx n="74" d="100"/>
          <a:sy n="74" d="100"/>
        </p:scale>
        <p:origin x="112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7XspTgnLDio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youtube.com/watch?v=7XspTgnLDi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312420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Dimensions</a:t>
            </a:r>
          </a:p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r>
              <a:rPr lang="en-US" sz="3600" dirty="0" smtClean="0">
                <a:latin typeface="Arial" pitchFamily="34" charset="0"/>
                <a:cs typeface="Arial" pitchFamily="34" charset="0"/>
                <a:hlinkClick r:id="rId2"/>
              </a:rPr>
              <a:t>World-lines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 marL="1657350" lvl="2" indent="-742950">
              <a:spcBef>
                <a:spcPct val="0"/>
              </a:spcBef>
              <a:defRPr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3.	Proper time</a:t>
            </a:r>
          </a:p>
          <a:p>
            <a:pPr marL="1657350" lvl="2" indent="-742950">
              <a:spcBef>
                <a:spcPct val="0"/>
              </a:spcBef>
              <a:defRPr/>
            </a:pPr>
            <a:endParaRPr lang="en-US" sz="3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2954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dirty="0" smtClean="0">
                <a:latin typeface="+mj-lt"/>
                <a:ea typeface="+mj-ea"/>
                <a:cs typeface="+mj-cs"/>
              </a:rPr>
              <a:t>SPECIAL RELATIVITY</a:t>
            </a:r>
            <a:endParaRPr lang="en-US" sz="4800" b="1" noProof="0" dirty="0" smtClean="0">
              <a:latin typeface="+mj-lt"/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3600" b="1" noProof="0" dirty="0" smtClean="0">
                <a:latin typeface="+mj-lt"/>
                <a:ea typeface="+mj-ea"/>
                <a:cs typeface="+mj-cs"/>
              </a:rPr>
              <a:t>Space-Time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1" noProof="0" dirty="0" smtClean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desktop\Desktop\world_line.png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990600"/>
            <a:ext cx="5561779" cy="541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2372</TotalTime>
  <Words>7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Constantia</vt:lpstr>
      <vt:lpstr>Wingdings 2</vt:lpstr>
      <vt:lpstr>Flow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Simon</dc:creator>
  <cp:lastModifiedBy>Dalley, Simon</cp:lastModifiedBy>
  <cp:revision>84</cp:revision>
  <dcterms:created xsi:type="dcterms:W3CDTF">2011-12-23T21:30:24Z</dcterms:created>
  <dcterms:modified xsi:type="dcterms:W3CDTF">2014-07-10T20:59:32Z</dcterms:modified>
</cp:coreProperties>
</file>