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7" r:id="rId3"/>
    <p:sldId id="450" r:id="rId4"/>
    <p:sldId id="451" r:id="rId5"/>
    <p:sldId id="449" r:id="rId6"/>
    <p:sldId id="448" r:id="rId7"/>
    <p:sldId id="447" r:id="rId8"/>
    <p:sldId id="446" r:id="rId9"/>
    <p:sldId id="44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5" autoAdjust="0"/>
    <p:restoredTop sz="94660"/>
  </p:normalViewPr>
  <p:slideViewPr>
    <p:cSldViewPr>
      <p:cViewPr varScale="1">
        <p:scale>
          <a:sx n="74" d="100"/>
          <a:sy n="74" d="100"/>
        </p:scale>
        <p:origin x="112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ED19B-3956-4D68-AF49-9104EC180140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3E7AE-C3C0-4BC4-8D5E-BEA67714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71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3E7AE-C3C0-4BC4-8D5E-BEA677143F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02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teachers.web.cern.ch/teachers/archiv/hst2002/bubblech/mbitu/electromag-events1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1242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latin typeface="+mj-lt"/>
                <a:ea typeface="+mj-ea"/>
                <a:cs typeface="+mj-cs"/>
              </a:rPr>
              <a:t>SYNTHESIS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latin typeface="+mj-lt"/>
                <a:ea typeface="+mj-ea"/>
                <a:cs typeface="+mj-cs"/>
              </a:rPr>
              <a:t>Particles &amp; Force-Fields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50" endPos="85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50" endPos="85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dirty="0" smtClean="0"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dirty="0" smtClean="0"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2766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7350" lvl="2" indent="-742950">
              <a:spcBef>
                <a:spcPct val="0"/>
              </a:spcBef>
              <a:buFontTx/>
              <a:buAutoNum type="arabicPeriod"/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What is force?</a:t>
            </a:r>
          </a:p>
          <a:p>
            <a:pPr marL="1657350" lvl="2" indent="-742950">
              <a:spcBef>
                <a:spcPct val="0"/>
              </a:spcBef>
              <a:buFontTx/>
              <a:buAutoNum type="arabicPeriod"/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Detecting particles</a:t>
            </a:r>
          </a:p>
          <a:p>
            <a:pPr marL="1657350" lvl="2" indent="-742950">
              <a:spcBef>
                <a:spcPct val="0"/>
              </a:spcBef>
              <a:buFontTx/>
              <a:buAutoNum type="arabicPeriod"/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“Empty” space</a:t>
            </a:r>
          </a:p>
          <a:p>
            <a:pPr marL="1657350" lvl="2" indent="-742950">
              <a:spcBef>
                <a:spcPct val="0"/>
              </a:spcBef>
              <a:defRPr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124200"/>
            <a:ext cx="846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Force transmitted  by exchange of (unobserved) particl</a:t>
            </a:r>
            <a:r>
              <a:rPr lang="en-US" sz="2800" dirty="0" smtClean="0"/>
              <a:t>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038600"/>
            <a:ext cx="8229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e.g. Electromagnetic  force</a:t>
            </a:r>
          </a:p>
          <a:p>
            <a:endParaRPr lang="en-US" sz="1100" dirty="0" smtClean="0"/>
          </a:p>
          <a:p>
            <a:r>
              <a:rPr lang="en-US" sz="2800" dirty="0" smtClean="0"/>
              <a:t>    Two electrons exchange short-lived “virtual” photons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981200" y="304800"/>
            <a:ext cx="4572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13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Force</a:t>
            </a:r>
            <a:endParaRPr lang="en-US" sz="13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teachers.web.cern.ch/teachers/archiv/hst2002/bubblech/mbitu/ELECTRON-POSITRON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9593" y="0"/>
            <a:ext cx="4874407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4232890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Compton “scattering” of </a:t>
            </a:r>
          </a:p>
          <a:p>
            <a:r>
              <a:rPr lang="en-US" sz="2800" dirty="0" smtClean="0"/>
              <a:t>a photon &amp; electron</a:t>
            </a:r>
          </a:p>
          <a:p>
            <a:endParaRPr lang="en-US" sz="1100" dirty="0" smtClean="0"/>
          </a:p>
          <a:p>
            <a:r>
              <a:rPr lang="en-US" sz="2800" dirty="0" smtClean="0"/>
              <a:t>          ….. via virtual electron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057400"/>
            <a:ext cx="406688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Bubble chamber photo </a:t>
            </a:r>
          </a:p>
          <a:p>
            <a:r>
              <a:rPr lang="en-US" sz="2800" dirty="0" smtClean="0"/>
              <a:t>of electron tracks </a:t>
            </a:r>
            <a:r>
              <a:rPr lang="en-US" sz="2400" dirty="0" smtClean="0"/>
              <a:t>(photons</a:t>
            </a:r>
          </a:p>
          <a:p>
            <a:r>
              <a:rPr lang="en-US" sz="2400" dirty="0" smtClean="0"/>
              <a:t>do not show)</a:t>
            </a:r>
          </a:p>
          <a:p>
            <a:endParaRPr lang="en-US" sz="2800" dirty="0" smtClean="0"/>
          </a:p>
          <a:p>
            <a:r>
              <a:rPr lang="en-US" sz="2800" dirty="0" smtClean="0"/>
              <a:t>Green = electron/positron </a:t>
            </a:r>
          </a:p>
          <a:p>
            <a:r>
              <a:rPr lang="en-US" sz="2800" dirty="0" smtClean="0"/>
              <a:t>               pair creation</a:t>
            </a:r>
          </a:p>
          <a:p>
            <a:endParaRPr lang="en-US" sz="2800" dirty="0" smtClean="0"/>
          </a:p>
          <a:p>
            <a:r>
              <a:rPr lang="en-US" sz="2800" dirty="0" smtClean="0"/>
              <a:t>Red = Compton scattering</a:t>
            </a:r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>
            <a:off x="2362200" y="2971800"/>
            <a:ext cx="2667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6705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Modern particle detectors</a:t>
            </a:r>
            <a:endParaRPr lang="en-US" sz="4000" dirty="0"/>
          </a:p>
        </p:txBody>
      </p:sp>
      <p:pic>
        <p:nvPicPr>
          <p:cNvPr id="1026" name="Picture 2" descr="C:\Users\desktop\Desktop\kine_hi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6858000" cy="5532874"/>
          </a:xfrm>
          <a:prstGeom prst="rect">
            <a:avLst/>
          </a:prstGeom>
          <a:noFill/>
        </p:spPr>
      </p:pic>
      <p:pic>
        <p:nvPicPr>
          <p:cNvPr id="1027" name="Picture 3" descr="C:\Users\desktop\Desktop\new-type-baryon-particle-found-large-hadron-collider_52366_600x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974" y="914400"/>
            <a:ext cx="7620000" cy="5715000"/>
          </a:xfrm>
          <a:prstGeom prst="rect">
            <a:avLst/>
          </a:prstGeom>
          <a:noFill/>
        </p:spPr>
      </p:pic>
      <p:pic>
        <p:nvPicPr>
          <p:cNvPr id="1028" name="Picture 4" descr="C:\Users\desktop\Desktop\superfast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2592" y="28187"/>
            <a:ext cx="6021208" cy="6829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Positron Emission Tomography (PET scan)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6858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blood volume, oxygen usage and glucose metabolism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desktop\Desktop\FIG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8001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sktop\Desktop\pet-example-slide-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sktop\Desktop\111tanovitelnoy-nevrologi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"/>
            <a:ext cx="6826396" cy="6858000"/>
          </a:xfrm>
          <a:prstGeom prst="rect">
            <a:avLst/>
          </a:prstGeom>
          <a:noFill/>
        </p:spPr>
      </p:pic>
      <p:pic>
        <p:nvPicPr>
          <p:cNvPr id="4099" name="Picture 3" descr="C:\Users\desktop\Desktop\slide-1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661" y="533400"/>
            <a:ext cx="8918223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Fluctuations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esktop\Desktop\vacuu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-1"/>
            <a:ext cx="9194800" cy="6896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4911</TotalTime>
  <Words>94</Words>
  <Application>Microsoft Office PowerPoint</Application>
  <PresentationFormat>On-screen Show (4:3)</PresentationFormat>
  <Paragraphs>31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Constantia</vt:lpstr>
      <vt:lpstr>Wingdings 2</vt:lpstr>
      <vt:lpstr>Office Theme</vt:lpstr>
      <vt:lpstr>Flow</vt:lpstr>
      <vt:lpstr>PowerPoint Presentation</vt:lpstr>
      <vt:lpstr>PowerPoint Presentation</vt:lpstr>
      <vt:lpstr>PowerPoint Presentation</vt:lpstr>
      <vt:lpstr>Modern particle detectors</vt:lpstr>
      <vt:lpstr>Positron Emission Tomography (PET scan)</vt:lpstr>
      <vt:lpstr>PowerPoint Presentation</vt:lpstr>
      <vt:lpstr>PowerPoint Presentation</vt:lpstr>
      <vt:lpstr>Vacuum Fluctuations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</dc:creator>
  <cp:lastModifiedBy>Dalley, Simon</cp:lastModifiedBy>
  <cp:revision>200</cp:revision>
  <dcterms:created xsi:type="dcterms:W3CDTF">2011-12-23T21:30:24Z</dcterms:created>
  <dcterms:modified xsi:type="dcterms:W3CDTF">2014-07-10T20:56:45Z</dcterms:modified>
</cp:coreProperties>
</file>