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13"/>
  </p:handoutMasterIdLst>
  <p:sldIdLst>
    <p:sldId id="257" r:id="rId3"/>
    <p:sldId id="457" r:id="rId4"/>
    <p:sldId id="474" r:id="rId5"/>
    <p:sldId id="475" r:id="rId6"/>
    <p:sldId id="461" r:id="rId7"/>
    <p:sldId id="458" r:id="rId8"/>
    <p:sldId id="459" r:id="rId9"/>
    <p:sldId id="460" r:id="rId10"/>
    <p:sldId id="463" r:id="rId11"/>
    <p:sldId id="464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45" autoAdjust="0"/>
    <p:restoredTop sz="94660"/>
  </p:normalViewPr>
  <p:slideViewPr>
    <p:cSldViewPr>
      <p:cViewPr varScale="1">
        <p:scale>
          <a:sx n="74" d="100"/>
          <a:sy n="74" d="100"/>
        </p:scale>
        <p:origin x="11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524B05B-5E07-4548-B8F3-1E7003524861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96C5F41-8C1A-41D4-A2F1-D5FDAFD2AD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49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wimp.com/particlephysic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youtube.com/watch?v=LoaOHvy5Ac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PJ2q8WUire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http://www.physics.smu.edu/web/mediaout/index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rcamera.as.arizona.edu/NatSci102/NatSci102/lectures/darkmatter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://www.youtube.com/watch?v=Af0_vWDfJwQ&amp;list=PLED25F943F8D6081C&amp;index=9&amp;feature=plcp" TargetMode="Externa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physics.smu.edu/web/mediaout/index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neiEA1B8ks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312420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latin typeface="+mj-lt"/>
                <a:ea typeface="+mj-ea"/>
                <a:cs typeface="+mj-cs"/>
              </a:rPr>
              <a:t>SYNTHESIS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latin typeface="+mj-lt"/>
                <a:ea typeface="+mj-ea"/>
                <a:cs typeface="+mj-cs"/>
              </a:rPr>
              <a:t>Unsolved Mysteries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50" endPos="85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50" endPos="85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800" b="1" dirty="0" smtClean="0"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800" b="1" dirty="0" smtClean="0"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800" b="1" noProof="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27660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7350" lvl="2" indent="-742950">
              <a:spcBef>
                <a:spcPct val="0"/>
              </a:spcBef>
              <a:buFontTx/>
              <a:buAutoNum type="arabicPeriod"/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Elementary particles patterns?</a:t>
            </a:r>
          </a:p>
          <a:p>
            <a:pPr marL="1657350" lvl="2" indent="-742950">
              <a:spcBef>
                <a:spcPct val="0"/>
              </a:spcBef>
              <a:buFontTx/>
              <a:buAutoNum type="arabicPeriod"/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Where is all the anti-matter?</a:t>
            </a:r>
          </a:p>
          <a:p>
            <a:pPr marL="1657350" lvl="2" indent="-742950">
              <a:spcBef>
                <a:spcPct val="0"/>
              </a:spcBef>
              <a:buFontTx/>
              <a:buAutoNum type="arabicPeriod"/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Dark Matter?</a:t>
            </a:r>
          </a:p>
          <a:p>
            <a:pPr marL="1657350" lvl="2" indent="-742950">
              <a:spcBef>
                <a:spcPct val="0"/>
              </a:spcBef>
              <a:buFontTx/>
              <a:buAutoNum type="arabicPeriod"/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Dark Energy?</a:t>
            </a:r>
          </a:p>
          <a:p>
            <a:pPr marL="1657350" lvl="2" indent="-742950">
              <a:spcBef>
                <a:spcPct val="0"/>
              </a:spcBef>
              <a:defRPr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smtClean="0"/>
              <a:t>Extra Credit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7030A0"/>
                </a:solidFill>
              </a:rPr>
              <a:t>Explain the pattern of elementary particles observed in the universe.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7030A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7030A0"/>
                </a:solidFill>
              </a:rPr>
              <a:t>Discover what Dark Matter in the universe consists of.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solidFill>
                <a:srgbClr val="7030A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7030A0"/>
                </a:solidFill>
              </a:rPr>
              <a:t>Discover the nature of Dark Energy.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solidFill>
                <a:srgbClr val="7030A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7030A0"/>
                </a:solidFill>
              </a:rPr>
              <a:t>Make a unified model of gravity and other forces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88925" y="6242050"/>
            <a:ext cx="205263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aseline="30000">
                <a:latin typeface="Tahoma" pitchFamily="34" charset="0"/>
              </a:rPr>
              <a:t>Deadline: None</a:t>
            </a:r>
            <a:r>
              <a:rPr lang="en-US" sz="2400" baseline="30000">
                <a:latin typeface="Tahoma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21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7432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5" descr="22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1336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23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2954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8" descr="m17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7244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 Box 10"/>
          <p:cNvSpPr txBox="1">
            <a:spLocks noChangeArrowheads="1"/>
          </p:cNvSpPr>
          <p:nvPr/>
        </p:nvSpPr>
        <p:spPr bwMode="auto">
          <a:xfrm>
            <a:off x="3733800" y="3657600"/>
            <a:ext cx="679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aseline="30000">
                <a:solidFill>
                  <a:srgbClr val="000000"/>
                </a:solidFill>
                <a:latin typeface="Tahoma" pitchFamily="34" charset="0"/>
              </a:rPr>
              <a:t>....</a:t>
            </a:r>
          </a:p>
        </p:txBody>
      </p:sp>
      <p:pic>
        <p:nvPicPr>
          <p:cNvPr id="3081" name="Picture 15" descr="m16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43434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9" descr="m14imag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600" y="39624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WordArt 16"/>
          <p:cNvSpPr>
            <a:spLocks noChangeArrowheads="1" noChangeShapeType="1" noTextEdit="1"/>
          </p:cNvSpPr>
          <p:nvPr/>
        </p:nvSpPr>
        <p:spPr bwMode="auto">
          <a:xfrm>
            <a:off x="152400" y="1219200"/>
            <a:ext cx="5562600" cy="14478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89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44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Unsolved</a:t>
            </a:r>
            <a:r>
              <a:rPr lang="en-US" sz="28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 Mysteries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152400"/>
            <a:ext cx="4876800" cy="1143000"/>
          </a:xfrm>
          <a:prstGeom prst="rect">
            <a:avLst/>
          </a:prstGeom>
          <a:noFill/>
        </p:spPr>
        <p:txBody>
          <a:bodyPr wrap="none" rtlCol="0">
            <a:prstTxWarp prst="textFadeRight">
              <a:avLst/>
            </a:prstTxWarp>
            <a:spAutoFit/>
          </a:bodyPr>
          <a:lstStyle/>
          <a:p>
            <a:r>
              <a:rPr lang="en-US" sz="287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STANDARD MODEL </a:t>
            </a:r>
            <a:r>
              <a:rPr lang="en-US" sz="28700" dirty="0" smtClean="0"/>
              <a:t>of particle physics</a:t>
            </a:r>
          </a:p>
          <a:p>
            <a:endParaRPr lang="en-US" sz="2800" dirty="0" smtClean="0"/>
          </a:p>
        </p:txBody>
      </p:sp>
      <p:pic>
        <p:nvPicPr>
          <p:cNvPr id="1026" name="Picture 2" descr="C:\Users\desktop\Desktop\400px-Elementary_particle_interactions_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600200"/>
            <a:ext cx="3620331" cy="2590800"/>
          </a:xfrm>
          <a:prstGeom prst="rect">
            <a:avLst/>
          </a:prstGeom>
          <a:noFill/>
        </p:spPr>
      </p:pic>
      <p:pic>
        <p:nvPicPr>
          <p:cNvPr id="8" name="Picture 2" descr="C:\Users\Simon\Desktop\imagesCA2J5N0V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599" y="3218313"/>
            <a:ext cx="4343401" cy="36396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67000" y="5334000"/>
            <a:ext cx="4876800" cy="1143000"/>
          </a:xfrm>
          <a:prstGeom prst="rect">
            <a:avLst/>
          </a:prstGeom>
          <a:noFill/>
        </p:spPr>
        <p:txBody>
          <a:bodyPr wrap="none" rtlCol="0">
            <a:prstTxWarp prst="textFadeRight">
              <a:avLst/>
            </a:prstTxWarp>
            <a:spAutoFit/>
          </a:bodyPr>
          <a:lstStyle/>
          <a:p>
            <a:r>
              <a:rPr lang="en-US" sz="287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GENERAL RELATIVITY</a:t>
            </a:r>
            <a:endParaRPr lang="en-US" sz="287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0"/>
            <a:ext cx="914400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9600" y="990600"/>
            <a:ext cx="4355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7030A0"/>
                </a:solidFill>
              </a:rPr>
              <a:t>Quantum Mechanics &amp; Special Relativi</a:t>
            </a:r>
            <a:r>
              <a:rPr lang="en-US" i="1" dirty="0" smtClean="0">
                <a:solidFill>
                  <a:srgbClr val="7030A0"/>
                </a:solidFill>
              </a:rPr>
              <a:t>ty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1400" y="6248400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7030A0"/>
                </a:solidFill>
              </a:rPr>
              <a:t>Gravity</a:t>
            </a:r>
            <a:endParaRPr lang="en-US" sz="2400" i="1" dirty="0">
              <a:solidFill>
                <a:srgbClr val="7030A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91400" y="762000"/>
            <a:ext cx="511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05600" y="1371600"/>
            <a:ext cx="511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67400" y="1981200"/>
            <a:ext cx="511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76800" y="2667000"/>
            <a:ext cx="511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62400" y="3429000"/>
            <a:ext cx="511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24200" y="4038600"/>
            <a:ext cx="511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09800" y="4572000"/>
            <a:ext cx="511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000" y="5105400"/>
            <a:ext cx="511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38200" y="5638800"/>
            <a:ext cx="511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sktop\Desktop\2861_web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Where’s all the Anti-Matter?</a:t>
            </a:r>
          </a:p>
        </p:txBody>
      </p:sp>
      <p:sp>
        <p:nvSpPr>
          <p:cNvPr id="39941" name="Litebulb"/>
          <p:cNvSpPr>
            <a:spLocks noGrp="1" noEditPoints="1" noChangeArrowheads="1"/>
          </p:cNvSpPr>
          <p:nvPr>
            <p:ph idx="1"/>
          </p:nvPr>
        </p:nvSpPr>
        <p:spPr>
          <a:xfrm>
            <a:off x="0" y="1295400"/>
            <a:ext cx="1981200" cy="281940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00CCFF"/>
          </a:solidFill>
          <a:ln w="57150"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endParaRPr lang="en-US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219" name="Litebulb"/>
          <p:cNvSpPr>
            <a:spLocks noEditPoints="1" noChangeArrowheads="1"/>
          </p:cNvSpPr>
          <p:nvPr/>
        </p:nvSpPr>
        <p:spPr bwMode="auto">
          <a:xfrm>
            <a:off x="7210425" y="1447800"/>
            <a:ext cx="1933575" cy="2667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09800" y="1447800"/>
            <a:ext cx="4724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Matter and antimatter</a:t>
            </a:r>
          </a:p>
          <a:p>
            <a:r>
              <a:rPr lang="en-US" sz="2800" dirty="0" smtClean="0"/>
              <a:t>  created in equal amounts at</a:t>
            </a:r>
          </a:p>
          <a:p>
            <a:r>
              <a:rPr lang="en-US" sz="2800" dirty="0" smtClean="0"/>
              <a:t>  the big bang </a:t>
            </a:r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Should have annihilated each</a:t>
            </a:r>
          </a:p>
          <a:p>
            <a:r>
              <a:rPr lang="en-US" sz="2800" dirty="0" smtClean="0"/>
              <a:t>  other, leaving just light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4572000"/>
            <a:ext cx="869013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C00000"/>
                </a:solidFill>
              </a:rPr>
              <a:t>Maybe it’s in parts of the universe we haven’t seen yet….</a:t>
            </a:r>
          </a:p>
          <a:p>
            <a:endParaRPr lang="en-US" sz="2800" i="1" dirty="0" smtClean="0">
              <a:solidFill>
                <a:srgbClr val="C00000"/>
              </a:solidFill>
            </a:endParaRPr>
          </a:p>
          <a:p>
            <a:r>
              <a:rPr lang="en-US" sz="2800" i="1" dirty="0" smtClean="0">
                <a:solidFill>
                  <a:srgbClr val="C00000"/>
                </a:solidFill>
              </a:rPr>
              <a:t>Maybe there’s another force causing an asymmetry….</a:t>
            </a:r>
          </a:p>
          <a:p>
            <a:endParaRPr lang="en-US" sz="2400" i="1" dirty="0" smtClean="0"/>
          </a:p>
          <a:p>
            <a:endParaRPr lang="en-US" sz="24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4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99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41" grpId="0" uiExpand="1" build="p" animBg="1"/>
      <p:bldP spid="92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LE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0"/>
            <a:ext cx="5638800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21" name="Picture 9" descr="CERNtrip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05200"/>
            <a:ext cx="504348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desktop\Desktop\2456889-245207-three-3d-people-with-the-tools-in-the-hands-o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0"/>
            <a:ext cx="2662237" cy="2007770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3505200" cy="19050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3200" dirty="0" smtClean="0"/>
              <a:t>TOOLS</a:t>
            </a:r>
            <a:br>
              <a:rPr lang="en-US" sz="32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700" dirty="0" smtClean="0"/>
              <a:t>Large </a:t>
            </a:r>
            <a:r>
              <a:rPr lang="en-US" sz="2700" dirty="0" err="1" smtClean="0"/>
              <a:t>Hadron</a:t>
            </a:r>
            <a:r>
              <a:rPr lang="en-US" sz="2700" dirty="0" smtClean="0"/>
              <a:t> Collider (LHC)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wirlpoo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0"/>
            <a:ext cx="4724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dirty="0" smtClean="0"/>
              <a:t>What is the </a:t>
            </a:r>
            <a:br>
              <a:rPr lang="en-US" dirty="0" smtClean="0"/>
            </a:br>
            <a:r>
              <a:rPr lang="en-US" dirty="0" smtClean="0"/>
              <a:t>universe made of 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Galaxy rotation</a:t>
            </a:r>
          </a:p>
        </p:txBody>
      </p:sp>
      <p:pic>
        <p:nvPicPr>
          <p:cNvPr id="29700" name="Picture 4" descr="rotcur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90800"/>
            <a:ext cx="5791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477000" y="4114800"/>
            <a:ext cx="2286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  <a:latin typeface="Tahoma" pitchFamily="34" charset="0"/>
              </a:rPr>
              <a:t>Is theory of</a:t>
            </a:r>
          </a:p>
          <a:p>
            <a:r>
              <a:rPr lang="en-US" sz="2400" i="1" dirty="0">
                <a:solidFill>
                  <a:srgbClr val="C00000"/>
                </a:solidFill>
                <a:latin typeface="Tahoma" pitchFamily="34" charset="0"/>
              </a:rPr>
              <a:t>Gravity wrong?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5943600" y="5029200"/>
            <a:ext cx="227049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  <a:latin typeface="Tahoma" pitchFamily="34" charset="0"/>
              </a:rPr>
              <a:t>Or is there </a:t>
            </a:r>
          </a:p>
          <a:p>
            <a:r>
              <a:rPr lang="en-US" sz="2400" i="1" dirty="0">
                <a:solidFill>
                  <a:srgbClr val="C00000"/>
                </a:solidFill>
                <a:latin typeface="Tahoma" pitchFamily="34" charset="0"/>
              </a:rPr>
              <a:t>`Dark Matter’ ?</a:t>
            </a:r>
          </a:p>
        </p:txBody>
      </p:sp>
      <p:pic>
        <p:nvPicPr>
          <p:cNvPr id="8200" name="Picture 8" descr="C:\Users\Simon\Desktop\1301\imagesCA5OXRJT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82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Dark Matter Detectors from SMU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196" name="Picture 2" descr="C:\Users\Simon\Desktop\CDM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9144000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hub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 smtClean="0">
                <a:solidFill>
                  <a:schemeClr val="bg1"/>
                </a:solidFill>
              </a:rPr>
              <a:t>Expansion of the universe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219200"/>
            <a:ext cx="5791200" cy="609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The expansion of the universe is accelerating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28600" y="4495800"/>
            <a:ext cx="3657600" cy="2308324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</a:rPr>
              <a:t>Energy of the vacuum</a:t>
            </a:r>
          </a:p>
          <a:p>
            <a:endParaRPr lang="en-US" sz="2400" dirty="0" smtClean="0">
              <a:solidFill>
                <a:schemeClr val="bg1"/>
              </a:solidFill>
              <a:latin typeface="Tahoma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</a:rPr>
              <a:t>But…Standard Model vacuum condensates are 10¹²º too energetic to explain it!</a:t>
            </a:r>
          </a:p>
        </p:txBody>
      </p:sp>
      <p:pic>
        <p:nvPicPr>
          <p:cNvPr id="31751" name="Picture 7" descr="UniversePie3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667000"/>
            <a:ext cx="3124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1600200" y="1905000"/>
            <a:ext cx="58308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Dark </a:t>
            </a:r>
            <a:r>
              <a:rPr lang="en-US" sz="80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Energy?</a:t>
            </a:r>
            <a:endParaRPr lang="en-US" sz="8000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17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317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  <p:bldP spid="31749" grpId="0" animBg="1"/>
      <p:bldP spid="31753" grpId="0"/>
      <p:bldP spid="31753" grpId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4981</TotalTime>
  <Words>193</Words>
  <Application>Microsoft Office PowerPoint</Application>
  <PresentationFormat>On-screen Show (4:3)</PresentationFormat>
  <Paragraphs>61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Constantia</vt:lpstr>
      <vt:lpstr>Impact</vt:lpstr>
      <vt:lpstr>Tahoma</vt:lpstr>
      <vt:lpstr>Wingdings</vt:lpstr>
      <vt:lpstr>Wingdings 2</vt:lpstr>
      <vt:lpstr>Office Theme</vt:lpstr>
      <vt:lpstr>Flow</vt:lpstr>
      <vt:lpstr>PowerPoint Presentation</vt:lpstr>
      <vt:lpstr>PowerPoint Presentation</vt:lpstr>
      <vt:lpstr>PowerPoint Presentation</vt:lpstr>
      <vt:lpstr>PowerPoint Presentation</vt:lpstr>
      <vt:lpstr>Where’s all the Anti-Matter?</vt:lpstr>
      <vt:lpstr>TOOLS       Large Hadron Collider (LHC) </vt:lpstr>
      <vt:lpstr>What is the  universe made of ?</vt:lpstr>
      <vt:lpstr>Dark Matter Detectors from SMU</vt:lpstr>
      <vt:lpstr>Expansion of the universe</vt:lpstr>
      <vt:lpstr>Extra Credit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</dc:creator>
  <cp:lastModifiedBy>Dalley, Simon</cp:lastModifiedBy>
  <cp:revision>200</cp:revision>
  <cp:lastPrinted>2012-04-24T21:21:02Z</cp:lastPrinted>
  <dcterms:created xsi:type="dcterms:W3CDTF">2011-12-23T21:30:24Z</dcterms:created>
  <dcterms:modified xsi:type="dcterms:W3CDTF">2014-07-10T20:56:20Z</dcterms:modified>
</cp:coreProperties>
</file>