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856" r:id="rId1"/>
  </p:sldMasterIdLst>
  <p:sldIdLst>
    <p:sldId id="271" r:id="rId2"/>
    <p:sldId id="257" r:id="rId3"/>
    <p:sldId id="263" r:id="rId4"/>
    <p:sldId id="269" r:id="rId5"/>
    <p:sldId id="264" r:id="rId6"/>
    <p:sldId id="259" r:id="rId7"/>
    <p:sldId id="260" r:id="rId8"/>
    <p:sldId id="265" r:id="rId9"/>
    <p:sldId id="261" r:id="rId10"/>
    <p:sldId id="262" r:id="rId11"/>
    <p:sldId id="266" r:id="rId12"/>
    <p:sldId id="267" r:id="rId13"/>
    <p:sldId id="268" r:id="rId14"/>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Tahoma" pitchFamily="34" charset="0"/>
        <a:ea typeface="MS PGothic" pitchFamily="34" charset="-128"/>
        <a:cs typeface="+mn-cs"/>
      </a:defRPr>
    </a:lvl1pPr>
    <a:lvl2pPr marL="457200" algn="l" rtl="0" eaLnBrk="0" fontAlgn="base" hangingPunct="0">
      <a:spcBef>
        <a:spcPct val="0"/>
      </a:spcBef>
      <a:spcAft>
        <a:spcPct val="0"/>
      </a:spcAft>
      <a:defRPr kern="1200">
        <a:solidFill>
          <a:schemeClr val="tx1"/>
        </a:solidFill>
        <a:latin typeface="Tahoma" pitchFamily="34" charset="0"/>
        <a:ea typeface="MS PGothic" pitchFamily="34" charset="-128"/>
        <a:cs typeface="+mn-cs"/>
      </a:defRPr>
    </a:lvl2pPr>
    <a:lvl3pPr marL="914400" algn="l" rtl="0" eaLnBrk="0" fontAlgn="base" hangingPunct="0">
      <a:spcBef>
        <a:spcPct val="0"/>
      </a:spcBef>
      <a:spcAft>
        <a:spcPct val="0"/>
      </a:spcAft>
      <a:defRPr kern="1200">
        <a:solidFill>
          <a:schemeClr val="tx1"/>
        </a:solidFill>
        <a:latin typeface="Tahoma" pitchFamily="34" charset="0"/>
        <a:ea typeface="MS PGothic" pitchFamily="34" charset="-128"/>
        <a:cs typeface="+mn-cs"/>
      </a:defRPr>
    </a:lvl3pPr>
    <a:lvl4pPr marL="1371600" algn="l" rtl="0" eaLnBrk="0" fontAlgn="base" hangingPunct="0">
      <a:spcBef>
        <a:spcPct val="0"/>
      </a:spcBef>
      <a:spcAft>
        <a:spcPct val="0"/>
      </a:spcAft>
      <a:defRPr kern="1200">
        <a:solidFill>
          <a:schemeClr val="tx1"/>
        </a:solidFill>
        <a:latin typeface="Tahoma" pitchFamily="34" charset="0"/>
        <a:ea typeface="MS PGothic" pitchFamily="34" charset="-128"/>
        <a:cs typeface="+mn-cs"/>
      </a:defRPr>
    </a:lvl4pPr>
    <a:lvl5pPr marL="1828800" algn="l" rtl="0" eaLnBrk="0" fontAlgn="base" hangingPunct="0">
      <a:spcBef>
        <a:spcPct val="0"/>
      </a:spcBef>
      <a:spcAft>
        <a:spcPct val="0"/>
      </a:spcAft>
      <a:defRPr kern="1200">
        <a:solidFill>
          <a:schemeClr val="tx1"/>
        </a:solidFill>
        <a:latin typeface="Tahoma" pitchFamily="34" charset="0"/>
        <a:ea typeface="MS PGothic" pitchFamily="34" charset="-128"/>
        <a:cs typeface="+mn-cs"/>
      </a:defRPr>
    </a:lvl5pPr>
    <a:lvl6pPr marL="2286000" algn="l" defTabSz="914400" rtl="0" eaLnBrk="1" latinLnBrk="0" hangingPunct="1">
      <a:defRPr kern="1200">
        <a:solidFill>
          <a:schemeClr val="tx1"/>
        </a:solidFill>
        <a:latin typeface="Tahoma" pitchFamily="34" charset="0"/>
        <a:ea typeface="MS PGothic" pitchFamily="34" charset="-128"/>
        <a:cs typeface="+mn-cs"/>
      </a:defRPr>
    </a:lvl6pPr>
    <a:lvl7pPr marL="2743200" algn="l" defTabSz="914400" rtl="0" eaLnBrk="1" latinLnBrk="0" hangingPunct="1">
      <a:defRPr kern="1200">
        <a:solidFill>
          <a:schemeClr val="tx1"/>
        </a:solidFill>
        <a:latin typeface="Tahoma" pitchFamily="34" charset="0"/>
        <a:ea typeface="MS PGothic" pitchFamily="34" charset="-128"/>
        <a:cs typeface="+mn-cs"/>
      </a:defRPr>
    </a:lvl7pPr>
    <a:lvl8pPr marL="3200400" algn="l" defTabSz="914400" rtl="0" eaLnBrk="1" latinLnBrk="0" hangingPunct="1">
      <a:defRPr kern="1200">
        <a:solidFill>
          <a:schemeClr val="tx1"/>
        </a:solidFill>
        <a:latin typeface="Tahoma" pitchFamily="34" charset="0"/>
        <a:ea typeface="MS PGothic" pitchFamily="34" charset="-128"/>
        <a:cs typeface="+mn-cs"/>
      </a:defRPr>
    </a:lvl8pPr>
    <a:lvl9pPr marL="3657600" algn="l" defTabSz="914400" rtl="0" eaLnBrk="1" latinLnBrk="0" hangingPunct="1">
      <a:defRPr kern="1200">
        <a:solidFill>
          <a:schemeClr val="tx1"/>
        </a:solidFill>
        <a:latin typeface="Tahoma" pitchFamily="34"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1" d="100"/>
          <a:sy n="91" d="100"/>
        </p:scale>
        <p:origin x="-1200" y="10"/>
      </p:cViewPr>
      <p:guideLst>
        <p:guide orient="horz" pos="2160"/>
        <p:guide pos="2880"/>
      </p:guideLst>
    </p:cSldViewPr>
  </p:slideViewPr>
  <p:notesTextViewPr>
    <p:cViewPr>
      <p:scale>
        <a:sx n="100" d="100"/>
        <a:sy n="100" d="100"/>
      </p:scale>
      <p:origin x="0" y="0"/>
    </p:cViewPr>
  </p:notesTextViewPr>
  <p:gridSpacing cx="38405" cy="384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Oval 3"/>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hangingPunct="1">
              <a:defRPr/>
            </a:pPr>
            <a:endParaRPr lang="en-US"/>
          </a:p>
        </p:txBody>
      </p:sp>
      <p:sp>
        <p:nvSpPr>
          <p:cNvPr id="5" name="Oval 4"/>
          <p:cNvSpPr/>
          <p:nvPr/>
        </p:nvSpPr>
        <p:spPr>
          <a:xfrm>
            <a:off x="1157288" y="1344613"/>
            <a:ext cx="63500" cy="65087"/>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hangingPunct="1">
              <a:defRPr/>
            </a:pPr>
            <a:endParaRPr lang="en-US"/>
          </a:p>
        </p:txBody>
      </p:sp>
      <p:sp>
        <p:nvSpPr>
          <p:cNvPr id="14" name="Title 13"/>
          <p:cNvSpPr>
            <a:spLocks noGrp="1"/>
          </p:cNvSpPr>
          <p:nvPr>
            <p:ph type="ctrTitle"/>
          </p:nvPr>
        </p:nvSpPr>
        <p:spPr>
          <a:xfrm>
            <a:off x="1432560" y="359898"/>
            <a:ext cx="7406640" cy="1472184"/>
          </a:xfrm>
        </p:spPr>
        <p:txBody>
          <a:bodyPr anchor="b"/>
          <a:lstStyle>
            <a:lvl1pPr algn="l">
              <a:defRPr/>
            </a:lvl1pPr>
            <a:extLst/>
          </a:lstStyle>
          <a:p>
            <a:r>
              <a:rPr lang="en-US" smtClean="0"/>
              <a:t>Click to edit Master title style</a:t>
            </a:r>
            <a:endParaRPr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6" name="Date Placeholder 6"/>
          <p:cNvSpPr>
            <a:spLocks noGrp="1"/>
          </p:cNvSpPr>
          <p:nvPr>
            <p:ph type="dt" sz="half" idx="10"/>
          </p:nvPr>
        </p:nvSpPr>
        <p:spPr/>
        <p:txBody>
          <a:bodyPr/>
          <a:lstStyle>
            <a:lvl1pPr>
              <a:defRPr/>
            </a:lvl1pPr>
            <a:extLst/>
          </a:lstStyle>
          <a:p>
            <a:pPr>
              <a:defRPr/>
            </a:pPr>
            <a:endParaRPr lang="en-US" altLang="zh-CN"/>
          </a:p>
        </p:txBody>
      </p:sp>
      <p:sp>
        <p:nvSpPr>
          <p:cNvPr id="7" name="Footer Placeholder 19"/>
          <p:cNvSpPr>
            <a:spLocks noGrp="1"/>
          </p:cNvSpPr>
          <p:nvPr>
            <p:ph type="ftr" sz="quarter" idx="11"/>
          </p:nvPr>
        </p:nvSpPr>
        <p:spPr/>
        <p:txBody>
          <a:bodyPr/>
          <a:lstStyle>
            <a:lvl1pPr>
              <a:defRPr/>
            </a:lvl1pPr>
            <a:extLst/>
          </a:lstStyle>
          <a:p>
            <a:pPr>
              <a:defRPr/>
            </a:pPr>
            <a:endParaRPr lang="en-US" altLang="zh-CN"/>
          </a:p>
        </p:txBody>
      </p:sp>
      <p:sp>
        <p:nvSpPr>
          <p:cNvPr id="8" name="Slide Number Placeholder 9"/>
          <p:cNvSpPr>
            <a:spLocks noGrp="1"/>
          </p:cNvSpPr>
          <p:nvPr>
            <p:ph type="sldNum" sz="quarter" idx="12"/>
          </p:nvPr>
        </p:nvSpPr>
        <p:spPr/>
        <p:txBody>
          <a:bodyPr/>
          <a:lstStyle>
            <a:lvl1pPr>
              <a:defRPr/>
            </a:lvl1pPr>
          </a:lstStyle>
          <a:p>
            <a:fld id="{E190EF2B-6E7F-4561-B9F9-E21A08B0F965}" type="slidenum">
              <a:rPr lang="en-US" altLang="zh-CN"/>
              <a:pPr/>
              <a:t>‹#›</a:t>
            </a:fld>
            <a:endParaRPr lang="en-US" altLang="zh-CN"/>
          </a:p>
        </p:txBody>
      </p:sp>
    </p:spTree>
    <p:extLst>
      <p:ext uri="{BB962C8B-B14F-4D97-AF65-F5344CB8AC3E}">
        <p14:creationId xmlns:p14="http://schemas.microsoft.com/office/powerpoint/2010/main" val="9988332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endParaRPr lang="en-US" altLang="zh-CN"/>
          </a:p>
        </p:txBody>
      </p:sp>
      <p:sp>
        <p:nvSpPr>
          <p:cNvPr id="5" name="Footer Placeholder 9"/>
          <p:cNvSpPr>
            <a:spLocks noGrp="1"/>
          </p:cNvSpPr>
          <p:nvPr>
            <p:ph type="ftr" sz="quarter" idx="11"/>
          </p:nvPr>
        </p:nvSpPr>
        <p:spPr/>
        <p:txBody>
          <a:bodyPr/>
          <a:lstStyle>
            <a:lvl1pPr>
              <a:defRPr/>
            </a:lvl1pPr>
          </a:lstStyle>
          <a:p>
            <a:pPr>
              <a:defRPr/>
            </a:pPr>
            <a:endParaRPr lang="en-US" altLang="zh-CN"/>
          </a:p>
        </p:txBody>
      </p:sp>
      <p:sp>
        <p:nvSpPr>
          <p:cNvPr id="6" name="Slide Number Placeholder 21"/>
          <p:cNvSpPr>
            <a:spLocks noGrp="1"/>
          </p:cNvSpPr>
          <p:nvPr>
            <p:ph type="sldNum" sz="quarter" idx="12"/>
          </p:nvPr>
        </p:nvSpPr>
        <p:spPr/>
        <p:txBody>
          <a:bodyPr/>
          <a:lstStyle>
            <a:lvl1pPr>
              <a:defRPr/>
            </a:lvl1pPr>
          </a:lstStyle>
          <a:p>
            <a:fld id="{94745A94-DB05-4D4B-8A72-68F4D70F60F8}" type="slidenum">
              <a:rPr lang="en-US" altLang="zh-CN"/>
              <a:pPr/>
              <a:t>‹#›</a:t>
            </a:fld>
            <a:endParaRPr lang="en-US" altLang="zh-CN"/>
          </a:p>
        </p:txBody>
      </p:sp>
    </p:spTree>
    <p:extLst>
      <p:ext uri="{BB962C8B-B14F-4D97-AF65-F5344CB8AC3E}">
        <p14:creationId xmlns:p14="http://schemas.microsoft.com/office/powerpoint/2010/main" val="38243712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endParaRPr lang="en-US" altLang="zh-CN"/>
          </a:p>
        </p:txBody>
      </p:sp>
      <p:sp>
        <p:nvSpPr>
          <p:cNvPr id="5" name="Footer Placeholder 9"/>
          <p:cNvSpPr>
            <a:spLocks noGrp="1"/>
          </p:cNvSpPr>
          <p:nvPr>
            <p:ph type="ftr" sz="quarter" idx="11"/>
          </p:nvPr>
        </p:nvSpPr>
        <p:spPr/>
        <p:txBody>
          <a:bodyPr/>
          <a:lstStyle>
            <a:lvl1pPr>
              <a:defRPr/>
            </a:lvl1pPr>
          </a:lstStyle>
          <a:p>
            <a:pPr>
              <a:defRPr/>
            </a:pPr>
            <a:endParaRPr lang="en-US" altLang="zh-CN"/>
          </a:p>
        </p:txBody>
      </p:sp>
      <p:sp>
        <p:nvSpPr>
          <p:cNvPr id="6" name="Slide Number Placeholder 21"/>
          <p:cNvSpPr>
            <a:spLocks noGrp="1"/>
          </p:cNvSpPr>
          <p:nvPr>
            <p:ph type="sldNum" sz="quarter" idx="12"/>
          </p:nvPr>
        </p:nvSpPr>
        <p:spPr/>
        <p:txBody>
          <a:bodyPr/>
          <a:lstStyle>
            <a:lvl1pPr>
              <a:defRPr/>
            </a:lvl1pPr>
          </a:lstStyle>
          <a:p>
            <a:fld id="{69287199-8643-45C6-9FC4-FB85041BE210}" type="slidenum">
              <a:rPr lang="en-US" altLang="zh-CN"/>
              <a:pPr/>
              <a:t>‹#›</a:t>
            </a:fld>
            <a:endParaRPr lang="en-US" altLang="zh-CN"/>
          </a:p>
        </p:txBody>
      </p:sp>
    </p:spTree>
    <p:extLst>
      <p:ext uri="{BB962C8B-B14F-4D97-AF65-F5344CB8AC3E}">
        <p14:creationId xmlns:p14="http://schemas.microsoft.com/office/powerpoint/2010/main" val="18469026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endParaRPr lang="en-US" altLang="zh-CN"/>
          </a:p>
        </p:txBody>
      </p:sp>
      <p:sp>
        <p:nvSpPr>
          <p:cNvPr id="5" name="Footer Placeholder 9"/>
          <p:cNvSpPr>
            <a:spLocks noGrp="1"/>
          </p:cNvSpPr>
          <p:nvPr>
            <p:ph type="ftr" sz="quarter" idx="11"/>
          </p:nvPr>
        </p:nvSpPr>
        <p:spPr/>
        <p:txBody>
          <a:bodyPr/>
          <a:lstStyle>
            <a:lvl1pPr>
              <a:defRPr/>
            </a:lvl1pPr>
          </a:lstStyle>
          <a:p>
            <a:pPr>
              <a:defRPr/>
            </a:pPr>
            <a:endParaRPr lang="en-US" altLang="zh-CN"/>
          </a:p>
        </p:txBody>
      </p:sp>
      <p:sp>
        <p:nvSpPr>
          <p:cNvPr id="6" name="Slide Number Placeholder 21"/>
          <p:cNvSpPr>
            <a:spLocks noGrp="1"/>
          </p:cNvSpPr>
          <p:nvPr>
            <p:ph type="sldNum" sz="quarter" idx="12"/>
          </p:nvPr>
        </p:nvSpPr>
        <p:spPr/>
        <p:txBody>
          <a:bodyPr/>
          <a:lstStyle>
            <a:lvl1pPr>
              <a:defRPr/>
            </a:lvl1pPr>
          </a:lstStyle>
          <a:p>
            <a:fld id="{6B3515AF-A5C3-4C6D-932D-C79351E069BC}" type="slidenum">
              <a:rPr lang="en-US" altLang="zh-CN"/>
              <a:pPr/>
              <a:t>‹#›</a:t>
            </a:fld>
            <a:endParaRPr lang="en-US" altLang="zh-CN"/>
          </a:p>
        </p:txBody>
      </p:sp>
    </p:spTree>
    <p:extLst>
      <p:ext uri="{BB962C8B-B14F-4D97-AF65-F5344CB8AC3E}">
        <p14:creationId xmlns:p14="http://schemas.microsoft.com/office/powerpoint/2010/main" val="18428451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p:nvPr/>
        </p:nvSpPr>
        <p:spPr>
          <a:xfrm>
            <a:off x="2282825" y="0"/>
            <a:ext cx="6858000"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hangingPunct="1">
              <a:defRPr/>
            </a:pPr>
            <a:endParaRPr lang="en-US"/>
          </a:p>
        </p:txBody>
      </p:sp>
      <p:sp>
        <p:nvSpPr>
          <p:cNvPr id="5" name="Rectangle 4"/>
          <p:cNvSpPr>
            <a:spLocks noChangeArrowheads="1"/>
          </p:cNvSpPr>
          <p:nvPr/>
        </p:nvSpPr>
        <p:spPr bwMode="invGray">
          <a:xfrm>
            <a:off x="2286000" y="0"/>
            <a:ext cx="76200" cy="6858000"/>
          </a:xfrm>
          <a:prstGeom prst="rect">
            <a:avLst/>
          </a:prstGeom>
          <a:solidFill>
            <a:schemeClr val="bg1"/>
          </a:solidFill>
          <a:ln>
            <a:noFill/>
          </a:ln>
          <a:effectLst>
            <a:outerShdw blurRad="38550" dist="38000" dir="10800000" algn="tl" rotWithShape="0">
              <a:srgbClr val="706B5F">
                <a:alpha val="25000"/>
              </a:srgbClr>
            </a:outerShdw>
          </a:effectLst>
          <a:extLst>
            <a:ext uri="{91240B29-F687-4F45-9708-019B960494DF}">
              <a14:hiddenLine xmlns:a14="http://schemas.microsoft.com/office/drawing/2010/main" w="25400" cap="rnd">
                <a:solidFill>
                  <a:srgbClr val="000000"/>
                </a:solidFill>
                <a:miter lim="800000"/>
                <a:headEnd/>
                <a:tailEnd/>
              </a14:hiddenLine>
            </a:ext>
          </a:extLst>
        </p:spPr>
        <p:txBody>
          <a:bodyPr anchor="ctr"/>
          <a:lstStyle>
            <a:extLst/>
          </a:lstStyle>
          <a:p>
            <a:pPr algn="ctr" eaLnBrk="1" hangingPunct="1">
              <a:defRPr/>
            </a:pPr>
            <a:endParaRPr lang="en-US">
              <a:solidFill>
                <a:schemeClr val="lt1"/>
              </a:solidFill>
              <a:latin typeface="+mn-lt"/>
              <a:ea typeface="+mn-ea"/>
            </a:endParaRPr>
          </a:p>
        </p:txBody>
      </p:sp>
      <p:sp>
        <p:nvSpPr>
          <p:cNvPr id="6" name="Oval 5"/>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hangingPunct="1">
              <a:defRPr/>
            </a:pPr>
            <a:endParaRPr lang="en-US"/>
          </a:p>
        </p:txBody>
      </p:sp>
      <p:sp>
        <p:nvSpPr>
          <p:cNvPr id="7" name="Oval 6"/>
          <p:cNvSpPr/>
          <p:nvPr/>
        </p:nvSpPr>
        <p:spPr>
          <a:xfrm>
            <a:off x="2408238" y="2746375"/>
            <a:ext cx="63500" cy="63500"/>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hangingPunct="1">
              <a:defRPr/>
            </a:pPr>
            <a:endParaRPr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lang="en-US" smtClean="0"/>
              <a:t>Click to edit Master title style</a:t>
            </a:r>
            <a:endParaRPr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8" name="Date Placeholder 3"/>
          <p:cNvSpPr>
            <a:spLocks noGrp="1"/>
          </p:cNvSpPr>
          <p:nvPr>
            <p:ph type="dt" sz="half" idx="10"/>
          </p:nvPr>
        </p:nvSpPr>
        <p:spPr/>
        <p:txBody>
          <a:bodyPr/>
          <a:lstStyle>
            <a:lvl1pPr>
              <a:defRPr/>
            </a:lvl1pPr>
            <a:extLst/>
          </a:lstStyle>
          <a:p>
            <a:pPr>
              <a:defRPr/>
            </a:pPr>
            <a:endParaRPr lang="en-US" altLang="zh-CN"/>
          </a:p>
        </p:txBody>
      </p:sp>
      <p:sp>
        <p:nvSpPr>
          <p:cNvPr id="9" name="Footer Placeholder 4"/>
          <p:cNvSpPr>
            <a:spLocks noGrp="1"/>
          </p:cNvSpPr>
          <p:nvPr>
            <p:ph type="ftr" sz="quarter" idx="11"/>
          </p:nvPr>
        </p:nvSpPr>
        <p:spPr/>
        <p:txBody>
          <a:bodyPr/>
          <a:lstStyle>
            <a:lvl1pPr>
              <a:defRPr/>
            </a:lvl1pPr>
            <a:extLst/>
          </a:lstStyle>
          <a:p>
            <a:pPr>
              <a:defRPr/>
            </a:pPr>
            <a:endParaRPr lang="en-US" altLang="zh-CN"/>
          </a:p>
        </p:txBody>
      </p:sp>
      <p:sp>
        <p:nvSpPr>
          <p:cNvPr id="10" name="Slide Number Placeholder 5"/>
          <p:cNvSpPr>
            <a:spLocks noGrp="1"/>
          </p:cNvSpPr>
          <p:nvPr>
            <p:ph type="sldNum" sz="quarter" idx="12"/>
          </p:nvPr>
        </p:nvSpPr>
        <p:spPr/>
        <p:txBody>
          <a:bodyPr/>
          <a:lstStyle>
            <a:lvl1pPr>
              <a:defRPr/>
            </a:lvl1pPr>
          </a:lstStyle>
          <a:p>
            <a:fld id="{38B881CB-33D7-41E2-987F-8E3DD3458A78}" type="slidenum">
              <a:rPr lang="en-US" altLang="zh-CN"/>
              <a:pPr/>
              <a:t>‹#›</a:t>
            </a:fld>
            <a:endParaRPr lang="en-US" altLang="zh-CN"/>
          </a:p>
        </p:txBody>
      </p:sp>
    </p:spTree>
    <p:extLst>
      <p:ext uri="{BB962C8B-B14F-4D97-AF65-F5344CB8AC3E}">
        <p14:creationId xmlns:p14="http://schemas.microsoft.com/office/powerpoint/2010/main" val="25282371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3"/>
          <p:cNvSpPr>
            <a:spLocks noGrp="1"/>
          </p:cNvSpPr>
          <p:nvPr>
            <p:ph type="dt" sz="half" idx="10"/>
          </p:nvPr>
        </p:nvSpPr>
        <p:spPr/>
        <p:txBody>
          <a:bodyPr/>
          <a:lstStyle>
            <a:lvl1pPr>
              <a:defRPr/>
            </a:lvl1pPr>
          </a:lstStyle>
          <a:p>
            <a:pPr>
              <a:defRPr/>
            </a:pPr>
            <a:endParaRPr lang="en-US" altLang="zh-CN"/>
          </a:p>
        </p:txBody>
      </p:sp>
      <p:sp>
        <p:nvSpPr>
          <p:cNvPr id="6" name="Footer Placeholder 9"/>
          <p:cNvSpPr>
            <a:spLocks noGrp="1"/>
          </p:cNvSpPr>
          <p:nvPr>
            <p:ph type="ftr" sz="quarter" idx="11"/>
          </p:nvPr>
        </p:nvSpPr>
        <p:spPr/>
        <p:txBody>
          <a:bodyPr/>
          <a:lstStyle>
            <a:lvl1pPr>
              <a:defRPr/>
            </a:lvl1pPr>
          </a:lstStyle>
          <a:p>
            <a:pPr>
              <a:defRPr/>
            </a:pPr>
            <a:endParaRPr lang="en-US" altLang="zh-CN"/>
          </a:p>
        </p:txBody>
      </p:sp>
      <p:sp>
        <p:nvSpPr>
          <p:cNvPr id="7" name="Slide Number Placeholder 21"/>
          <p:cNvSpPr>
            <a:spLocks noGrp="1"/>
          </p:cNvSpPr>
          <p:nvPr>
            <p:ph type="sldNum" sz="quarter" idx="12"/>
          </p:nvPr>
        </p:nvSpPr>
        <p:spPr/>
        <p:txBody>
          <a:bodyPr/>
          <a:lstStyle>
            <a:lvl1pPr>
              <a:defRPr/>
            </a:lvl1pPr>
          </a:lstStyle>
          <a:p>
            <a:fld id="{76B131BF-EC14-4799-9CFB-CDE1D4D49D08}" type="slidenum">
              <a:rPr lang="en-US" altLang="zh-CN"/>
              <a:pPr/>
              <a:t>‹#›</a:t>
            </a:fld>
            <a:endParaRPr lang="en-US" altLang="zh-CN"/>
          </a:p>
        </p:txBody>
      </p:sp>
    </p:spTree>
    <p:extLst>
      <p:ext uri="{BB962C8B-B14F-4D97-AF65-F5344CB8AC3E}">
        <p14:creationId xmlns:p14="http://schemas.microsoft.com/office/powerpoint/2010/main" val="16502675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lstStyle>
            <a:lvl1pPr algn="ctr">
              <a:defRPr sz="4500" b="1" cap="none" baseline="0"/>
            </a:lvl1pPr>
            <a:extLst/>
          </a:lstStyle>
          <a:p>
            <a:r>
              <a:rPr lang="en-US" smtClean="0"/>
              <a:t>Click to edit Master title style</a:t>
            </a:r>
            <a:endParaRPr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pPr>
              <a:defRPr/>
            </a:pPr>
            <a:endParaRPr lang="en-US" altLang="zh-CN"/>
          </a:p>
        </p:txBody>
      </p:sp>
      <p:sp>
        <p:nvSpPr>
          <p:cNvPr id="8" name="Footer Placeholder 7"/>
          <p:cNvSpPr>
            <a:spLocks noGrp="1"/>
          </p:cNvSpPr>
          <p:nvPr>
            <p:ph type="ftr" sz="quarter" idx="11"/>
          </p:nvPr>
        </p:nvSpPr>
        <p:spPr/>
        <p:txBody>
          <a:bodyPr/>
          <a:lstStyle>
            <a:lvl1pPr>
              <a:defRPr/>
            </a:lvl1pPr>
            <a:extLst/>
          </a:lstStyle>
          <a:p>
            <a:pPr>
              <a:defRPr/>
            </a:pPr>
            <a:endParaRPr lang="en-US" altLang="zh-CN"/>
          </a:p>
        </p:txBody>
      </p:sp>
      <p:sp>
        <p:nvSpPr>
          <p:cNvPr id="9" name="Slide Number Placeholder 8"/>
          <p:cNvSpPr>
            <a:spLocks noGrp="1"/>
          </p:cNvSpPr>
          <p:nvPr>
            <p:ph type="sldNum" sz="quarter" idx="12"/>
          </p:nvPr>
        </p:nvSpPr>
        <p:spPr/>
        <p:txBody>
          <a:bodyPr/>
          <a:lstStyle>
            <a:lvl1pPr>
              <a:defRPr/>
            </a:lvl1pPr>
          </a:lstStyle>
          <a:p>
            <a:fld id="{119C42FD-BCCD-444E-9A2E-5ACBCDECA830}" type="slidenum">
              <a:rPr lang="en-US" altLang="zh-CN"/>
              <a:pPr/>
              <a:t>‹#›</a:t>
            </a:fld>
            <a:endParaRPr lang="en-US" altLang="zh-CN"/>
          </a:p>
        </p:txBody>
      </p:sp>
    </p:spTree>
    <p:extLst>
      <p:ext uri="{BB962C8B-B14F-4D97-AF65-F5344CB8AC3E}">
        <p14:creationId xmlns:p14="http://schemas.microsoft.com/office/powerpoint/2010/main" val="41170895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lang="en-US" smtClean="0"/>
              <a:t>Click to edit Master title style</a:t>
            </a:r>
            <a:endParaRPr lang="en-US"/>
          </a:p>
        </p:txBody>
      </p:sp>
      <p:sp>
        <p:nvSpPr>
          <p:cNvPr id="3" name="Date Placeholder 23"/>
          <p:cNvSpPr>
            <a:spLocks noGrp="1"/>
          </p:cNvSpPr>
          <p:nvPr>
            <p:ph type="dt" sz="half" idx="10"/>
          </p:nvPr>
        </p:nvSpPr>
        <p:spPr/>
        <p:txBody>
          <a:bodyPr/>
          <a:lstStyle>
            <a:lvl1pPr>
              <a:defRPr/>
            </a:lvl1pPr>
          </a:lstStyle>
          <a:p>
            <a:pPr>
              <a:defRPr/>
            </a:pPr>
            <a:endParaRPr lang="en-US" altLang="zh-CN"/>
          </a:p>
        </p:txBody>
      </p:sp>
      <p:sp>
        <p:nvSpPr>
          <p:cNvPr id="4" name="Footer Placeholder 9"/>
          <p:cNvSpPr>
            <a:spLocks noGrp="1"/>
          </p:cNvSpPr>
          <p:nvPr>
            <p:ph type="ftr" sz="quarter" idx="11"/>
          </p:nvPr>
        </p:nvSpPr>
        <p:spPr/>
        <p:txBody>
          <a:bodyPr/>
          <a:lstStyle>
            <a:lvl1pPr>
              <a:defRPr/>
            </a:lvl1pPr>
          </a:lstStyle>
          <a:p>
            <a:pPr>
              <a:defRPr/>
            </a:pPr>
            <a:endParaRPr lang="en-US" altLang="zh-CN"/>
          </a:p>
        </p:txBody>
      </p:sp>
      <p:sp>
        <p:nvSpPr>
          <p:cNvPr id="5" name="Slide Number Placeholder 21"/>
          <p:cNvSpPr>
            <a:spLocks noGrp="1"/>
          </p:cNvSpPr>
          <p:nvPr>
            <p:ph type="sldNum" sz="quarter" idx="12"/>
          </p:nvPr>
        </p:nvSpPr>
        <p:spPr/>
        <p:txBody>
          <a:bodyPr/>
          <a:lstStyle>
            <a:lvl1pPr>
              <a:defRPr/>
            </a:lvl1pPr>
          </a:lstStyle>
          <a:p>
            <a:fld id="{A2E9C491-B022-4240-9AF2-776459699F00}" type="slidenum">
              <a:rPr lang="en-US" altLang="zh-CN"/>
              <a:pPr/>
              <a:t>‹#›</a:t>
            </a:fld>
            <a:endParaRPr lang="en-US" altLang="zh-CN"/>
          </a:p>
        </p:txBody>
      </p:sp>
    </p:spTree>
    <p:extLst>
      <p:ext uri="{BB962C8B-B14F-4D97-AF65-F5344CB8AC3E}">
        <p14:creationId xmlns:p14="http://schemas.microsoft.com/office/powerpoint/2010/main" val="7558652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p:cNvSpPr/>
          <p:nvPr/>
        </p:nvSpPr>
        <p:spPr>
          <a:xfrm>
            <a:off x="1014413" y="0"/>
            <a:ext cx="8129587"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hangingPunct="1">
              <a:defRPr/>
            </a:pPr>
            <a:endParaRPr lang="en-US"/>
          </a:p>
        </p:txBody>
      </p:sp>
      <p:sp>
        <p:nvSpPr>
          <p:cNvPr id="3" name="Rectangle 2"/>
          <p:cNvSpPr>
            <a:spLocks noChangeArrowheads="1"/>
          </p:cNvSpPr>
          <p:nvPr/>
        </p:nvSpPr>
        <p:spPr bwMode="invGray">
          <a:xfrm>
            <a:off x="1014413" y="0"/>
            <a:ext cx="73025" cy="6858000"/>
          </a:xfrm>
          <a:prstGeom prst="rect">
            <a:avLst/>
          </a:prstGeom>
          <a:solidFill>
            <a:schemeClr val="bg1"/>
          </a:solidFill>
          <a:ln>
            <a:noFill/>
          </a:ln>
          <a:effectLst>
            <a:outerShdw blurRad="38550" dist="38000" dir="10800000" algn="tl" rotWithShape="0">
              <a:srgbClr val="706B5F">
                <a:alpha val="25000"/>
              </a:srgbClr>
            </a:outerShdw>
          </a:effectLst>
          <a:extLst>
            <a:ext uri="{91240B29-F687-4F45-9708-019B960494DF}">
              <a14:hiddenLine xmlns:a14="http://schemas.microsoft.com/office/drawing/2010/main" w="25400" cap="rnd">
                <a:solidFill>
                  <a:srgbClr val="000000"/>
                </a:solidFill>
                <a:miter lim="800000"/>
                <a:headEnd/>
                <a:tailEnd/>
              </a14:hiddenLine>
            </a:ext>
          </a:extLst>
        </p:spPr>
        <p:txBody>
          <a:bodyPr anchor="ctr"/>
          <a:lstStyle>
            <a:extLst/>
          </a:lstStyle>
          <a:p>
            <a:pPr algn="ctr" eaLnBrk="1" hangingPunct="1">
              <a:defRPr/>
            </a:pPr>
            <a:endParaRPr lang="en-US">
              <a:solidFill>
                <a:schemeClr val="lt1"/>
              </a:solidFill>
              <a:latin typeface="+mn-lt"/>
              <a:ea typeface="+mn-ea"/>
            </a:endParaRPr>
          </a:p>
        </p:txBody>
      </p:sp>
      <p:sp>
        <p:nvSpPr>
          <p:cNvPr id="4" name="Date Placeholder 1"/>
          <p:cNvSpPr>
            <a:spLocks noGrp="1"/>
          </p:cNvSpPr>
          <p:nvPr>
            <p:ph type="dt" sz="half" idx="10"/>
          </p:nvPr>
        </p:nvSpPr>
        <p:spPr/>
        <p:txBody>
          <a:bodyPr/>
          <a:lstStyle>
            <a:lvl1pPr>
              <a:defRPr/>
            </a:lvl1pPr>
            <a:extLst/>
          </a:lstStyle>
          <a:p>
            <a:pPr>
              <a:defRPr/>
            </a:pPr>
            <a:endParaRPr lang="en-US" altLang="zh-CN"/>
          </a:p>
        </p:txBody>
      </p:sp>
      <p:sp>
        <p:nvSpPr>
          <p:cNvPr id="5" name="Footer Placeholder 2"/>
          <p:cNvSpPr>
            <a:spLocks noGrp="1"/>
          </p:cNvSpPr>
          <p:nvPr>
            <p:ph type="ftr" sz="quarter" idx="11"/>
          </p:nvPr>
        </p:nvSpPr>
        <p:spPr/>
        <p:txBody>
          <a:bodyPr/>
          <a:lstStyle>
            <a:lvl1pPr>
              <a:defRPr/>
            </a:lvl1pPr>
            <a:extLst/>
          </a:lstStyle>
          <a:p>
            <a:pPr>
              <a:defRPr/>
            </a:pPr>
            <a:endParaRPr lang="en-US" altLang="zh-CN"/>
          </a:p>
        </p:txBody>
      </p:sp>
      <p:sp>
        <p:nvSpPr>
          <p:cNvPr id="6" name="Slide Number Placeholder 3"/>
          <p:cNvSpPr>
            <a:spLocks noGrp="1"/>
          </p:cNvSpPr>
          <p:nvPr>
            <p:ph type="sldNum" sz="quarter" idx="12"/>
          </p:nvPr>
        </p:nvSpPr>
        <p:spPr/>
        <p:txBody>
          <a:bodyPr/>
          <a:lstStyle>
            <a:lvl1pPr>
              <a:defRPr/>
            </a:lvl1pPr>
          </a:lstStyle>
          <a:p>
            <a:fld id="{4A85206B-CDE5-42D6-BA3F-978AB92EE826}" type="slidenum">
              <a:rPr lang="en-US" altLang="zh-CN"/>
              <a:pPr/>
              <a:t>‹#›</a:t>
            </a:fld>
            <a:endParaRPr lang="en-US" altLang="zh-CN"/>
          </a:p>
        </p:txBody>
      </p:sp>
    </p:spTree>
    <p:extLst>
      <p:ext uri="{BB962C8B-B14F-4D97-AF65-F5344CB8AC3E}">
        <p14:creationId xmlns:p14="http://schemas.microsoft.com/office/powerpoint/2010/main" val="1699808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lang="en-US" smtClean="0"/>
              <a:t>Click to edit Master title style</a:t>
            </a:r>
            <a:endParaRPr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endParaRPr lang="en-US" altLang="zh-CN"/>
          </a:p>
        </p:txBody>
      </p:sp>
      <p:sp>
        <p:nvSpPr>
          <p:cNvPr id="6" name="Footer Placeholder 5"/>
          <p:cNvSpPr>
            <a:spLocks noGrp="1"/>
          </p:cNvSpPr>
          <p:nvPr>
            <p:ph type="ftr" sz="quarter" idx="11"/>
          </p:nvPr>
        </p:nvSpPr>
        <p:spPr/>
        <p:txBody>
          <a:bodyPr/>
          <a:lstStyle>
            <a:lvl1pPr>
              <a:defRPr/>
            </a:lvl1pPr>
            <a:extLst/>
          </a:lstStyle>
          <a:p>
            <a:pPr>
              <a:defRPr/>
            </a:pPr>
            <a:endParaRPr lang="en-US" altLang="zh-CN"/>
          </a:p>
        </p:txBody>
      </p:sp>
      <p:sp>
        <p:nvSpPr>
          <p:cNvPr id="7" name="Slide Number Placeholder 6"/>
          <p:cNvSpPr>
            <a:spLocks noGrp="1"/>
          </p:cNvSpPr>
          <p:nvPr>
            <p:ph type="sldNum" sz="quarter" idx="12"/>
          </p:nvPr>
        </p:nvSpPr>
        <p:spPr/>
        <p:txBody>
          <a:bodyPr/>
          <a:lstStyle>
            <a:lvl1pPr>
              <a:defRPr/>
            </a:lvl1pPr>
          </a:lstStyle>
          <a:p>
            <a:fld id="{B03CE195-0E0B-476B-A180-59ABCBAEE5F5}" type="slidenum">
              <a:rPr lang="en-US" altLang="zh-CN"/>
              <a:pPr/>
              <a:t>‹#›</a:t>
            </a:fld>
            <a:endParaRPr lang="en-US" altLang="zh-CN"/>
          </a:p>
        </p:txBody>
      </p:sp>
    </p:spTree>
    <p:extLst>
      <p:ext uri="{BB962C8B-B14F-4D97-AF65-F5344CB8AC3E}">
        <p14:creationId xmlns:p14="http://schemas.microsoft.com/office/powerpoint/2010/main" val="30808336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tIns="274320">
            <a:normAutofit/>
          </a:bodyPr>
          <a:lstStyle>
            <a:extLst/>
          </a:lstStyle>
          <a:p>
            <a:pPr indent="-283464" eaLnBrk="1" hangingPunct="1">
              <a:lnSpc>
                <a:spcPts val="3000"/>
              </a:lnSpc>
              <a:spcBef>
                <a:spcPts val="600"/>
              </a:spcBef>
              <a:buClr>
                <a:schemeClr val="accent1"/>
              </a:buClr>
              <a:buSzPct val="80000"/>
              <a:buFont typeface="Wingdings 2"/>
              <a:buNone/>
              <a:defRPr/>
            </a:pPr>
            <a:endParaRPr lang="en-US" sz="3200">
              <a:latin typeface="+mn-lt"/>
              <a:ea typeface="+mn-ea"/>
            </a:endParaRPr>
          </a:p>
        </p:txBody>
      </p:sp>
      <p:sp>
        <p:nvSpPr>
          <p:cNvPr id="6" name="Process 13"/>
          <p:cNvSpPr>
            <a:spLocks noChangeArrowheads="1"/>
          </p:cNvSpPr>
          <p:nvPr/>
        </p:nvSpPr>
        <p:spPr bwMode="auto">
          <a:xfrm rot="19468671">
            <a:off x="396875" y="954088"/>
            <a:ext cx="685800" cy="204787"/>
          </a:xfrm>
          <a:prstGeom prst="flowChartProcess">
            <a:avLst/>
          </a:prstGeom>
          <a:solidFill>
            <a:srgbClr val="FBFBFB">
              <a:alpha val="45097"/>
            </a:srgbClr>
          </a:solidFill>
          <a:ln w="6350" cap="rnd">
            <a:solidFill>
              <a:srgbClr val="FFFFFF"/>
            </a:solidFill>
            <a:miter lim="800000"/>
            <a:headEnd/>
            <a:tailEnd/>
          </a:ln>
          <a:effectLst>
            <a:outerShdw blurRad="25400" dist="25400" dir="3299947" sx="96001" sy="96001" algn="tl" rotWithShape="0">
              <a:srgbClr val="EBDAB1">
                <a:alpha val="39999"/>
              </a:srgbClr>
            </a:outerShdw>
          </a:effectLst>
        </p:spPr>
        <p:txBody>
          <a:bodyPr anchor="ctr"/>
          <a:lstStyle>
            <a:extLst/>
          </a:lstStyle>
          <a:p>
            <a:pPr algn="ctr" eaLnBrk="1" hangingPunct="1">
              <a:defRPr/>
            </a:pPr>
            <a:endParaRPr lang="en-US">
              <a:solidFill>
                <a:schemeClr val="lt1"/>
              </a:solidFill>
              <a:latin typeface="+mn-lt"/>
              <a:ea typeface="+mn-ea"/>
            </a:endParaRPr>
          </a:p>
        </p:txBody>
      </p:sp>
      <p:sp>
        <p:nvSpPr>
          <p:cNvPr id="7" name="Process 15"/>
          <p:cNvSpPr>
            <a:spLocks noChangeArrowheads="1"/>
          </p:cNvSpPr>
          <p:nvPr/>
        </p:nvSpPr>
        <p:spPr bwMode="auto">
          <a:xfrm rot="2103354" flipH="1">
            <a:off x="5003800" y="936625"/>
            <a:ext cx="649288" cy="204788"/>
          </a:xfrm>
          <a:prstGeom prst="flowChartProcess">
            <a:avLst/>
          </a:prstGeom>
          <a:solidFill>
            <a:srgbClr val="FBFBFB">
              <a:alpha val="45097"/>
            </a:srgbClr>
          </a:solidFill>
          <a:ln w="6350" cap="rnd">
            <a:solidFill>
              <a:srgbClr val="FFFFFF"/>
            </a:solidFill>
            <a:miter lim="800000"/>
            <a:headEnd/>
            <a:tailEnd/>
          </a:ln>
          <a:effectLst>
            <a:outerShdw blurRad="25400" dist="25400" dir="3299947" sx="96001" sy="96001" algn="tl" rotWithShape="0">
              <a:schemeClr val="bg2">
                <a:alpha val="20000"/>
              </a:schemeClr>
            </a:outerShdw>
          </a:effectLst>
        </p:spPr>
        <p:txBody>
          <a:bodyPr anchor="ctr"/>
          <a:lstStyle>
            <a:extLst/>
          </a:lstStyle>
          <a:p>
            <a:pPr algn="ctr" eaLnBrk="1" hangingPunct="1">
              <a:defRPr/>
            </a:pPr>
            <a:endParaRPr lang="en-US" dirty="0">
              <a:solidFill>
                <a:schemeClr val="lt1"/>
              </a:solidFill>
              <a:latin typeface="+mn-lt"/>
              <a:ea typeface="+mn-ea"/>
            </a:endParaRPr>
          </a:p>
        </p:txBody>
      </p:sp>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lang="en-US" smtClean="0"/>
              <a:t>Click to edit Master title style</a:t>
            </a:r>
            <a:endParaRPr lang="en-US"/>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tIns="274320">
            <a:normAutofit/>
          </a:bodyPr>
          <a:lstStyle>
            <a:lvl1pPr indent="0">
              <a:buNone/>
              <a:defRPr sz="3200"/>
            </a:lvl1pPr>
            <a:extLst/>
          </a:lstStyle>
          <a:p>
            <a:pPr lvl="0"/>
            <a:r>
              <a:rPr lang="en-US" noProof="0" smtClean="0"/>
              <a:t>Drag picture to placeholder or click icon to add</a:t>
            </a:r>
            <a:endParaRPr lang="en-US" noProof="0"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a:r>
              <a:rPr lang="en-US" smtClean="0"/>
              <a:t>Click to edit Master text styles</a:t>
            </a:r>
          </a:p>
        </p:txBody>
      </p:sp>
      <p:sp>
        <p:nvSpPr>
          <p:cNvPr id="8" name="Date Placeholder 4"/>
          <p:cNvSpPr>
            <a:spLocks noGrp="1"/>
          </p:cNvSpPr>
          <p:nvPr>
            <p:ph type="dt" sz="half" idx="10"/>
          </p:nvPr>
        </p:nvSpPr>
        <p:spPr/>
        <p:txBody>
          <a:bodyPr/>
          <a:lstStyle>
            <a:lvl1pPr>
              <a:defRPr/>
            </a:lvl1pPr>
            <a:extLst/>
          </a:lstStyle>
          <a:p>
            <a:pPr>
              <a:defRPr/>
            </a:pPr>
            <a:endParaRPr lang="en-US" altLang="zh-CN"/>
          </a:p>
        </p:txBody>
      </p:sp>
      <p:sp>
        <p:nvSpPr>
          <p:cNvPr id="9" name="Footer Placeholder 5"/>
          <p:cNvSpPr>
            <a:spLocks noGrp="1"/>
          </p:cNvSpPr>
          <p:nvPr>
            <p:ph type="ftr" sz="quarter" idx="11"/>
          </p:nvPr>
        </p:nvSpPr>
        <p:spPr/>
        <p:txBody>
          <a:bodyPr/>
          <a:lstStyle>
            <a:lvl1pPr>
              <a:defRPr/>
            </a:lvl1pPr>
            <a:extLst/>
          </a:lstStyle>
          <a:p>
            <a:pPr>
              <a:defRPr/>
            </a:pPr>
            <a:endParaRPr lang="en-US" altLang="zh-CN"/>
          </a:p>
        </p:txBody>
      </p:sp>
      <p:sp>
        <p:nvSpPr>
          <p:cNvPr id="10" name="Slide Number Placeholder 6"/>
          <p:cNvSpPr>
            <a:spLocks noGrp="1"/>
          </p:cNvSpPr>
          <p:nvPr>
            <p:ph type="sldNum" sz="quarter" idx="12"/>
          </p:nvPr>
        </p:nvSpPr>
        <p:spPr/>
        <p:txBody>
          <a:bodyPr/>
          <a:lstStyle>
            <a:lvl1pPr>
              <a:defRPr/>
            </a:lvl1pPr>
          </a:lstStyle>
          <a:p>
            <a:fld id="{7303240D-2941-497E-A226-92798E3BA1A3}" type="slidenum">
              <a:rPr lang="en-US" altLang="zh-CN"/>
              <a:pPr/>
              <a:t>‹#›</a:t>
            </a:fld>
            <a:endParaRPr lang="en-US" altLang="zh-CN"/>
          </a:p>
        </p:txBody>
      </p:sp>
    </p:spTree>
    <p:extLst>
      <p:ext uri="{BB962C8B-B14F-4D97-AF65-F5344CB8AC3E}">
        <p14:creationId xmlns:p14="http://schemas.microsoft.com/office/powerpoint/2010/main" val="31961988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Pie 6"/>
          <p:cNvSpPr/>
          <p:nvPr/>
        </p:nvSpPr>
        <p:spPr>
          <a:xfrm>
            <a:off x="-815975" y="-815975"/>
            <a:ext cx="1638300" cy="1638300"/>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hangingPunct="1">
              <a:defRPr/>
            </a:pPr>
            <a:endParaRPr lang="en-US"/>
          </a:p>
        </p:txBody>
      </p:sp>
      <p:sp>
        <p:nvSpPr>
          <p:cNvPr id="8" name="Oval 7"/>
          <p:cNvSpPr>
            <a:spLocks noChangeArrowheads="1"/>
          </p:cNvSpPr>
          <p:nvPr/>
        </p:nvSpPr>
        <p:spPr bwMode="auto">
          <a:xfrm>
            <a:off x="168275" y="20638"/>
            <a:ext cx="1703388" cy="1703387"/>
          </a:xfrm>
          <a:prstGeom prst="ellipse">
            <a:avLst/>
          </a:prstGeom>
          <a:noFill/>
          <a:ln w="27305" cap="rnd">
            <a:solidFill>
              <a:srgbClr val="FFF6DB"/>
            </a:solidFill>
            <a:round/>
            <a:headEnd/>
            <a:tailEnd/>
          </a:ln>
          <a:effectLst>
            <a:outerShdw blurRad="25400" dist="25400" dir="5400000" algn="tl" rotWithShape="0">
              <a:srgbClr val="AFA58D">
                <a:alpha val="84999"/>
              </a:srgbClr>
            </a:outerShdw>
          </a:effectLst>
          <a:extLst>
            <a:ext uri="{909E8E84-426E-40DD-AFC4-6F175D3DCCD1}">
              <a14:hiddenFill xmlns:a14="http://schemas.microsoft.com/office/drawing/2010/main">
                <a:solidFill>
                  <a:srgbClr val="FFFFFF"/>
                </a:solidFill>
              </a14:hiddenFill>
            </a:ext>
          </a:extLst>
        </p:spPr>
        <p:txBody>
          <a:bodyPr anchor="ctr"/>
          <a:lstStyle>
            <a:extLst/>
          </a:lstStyle>
          <a:p>
            <a:pPr algn="ctr" eaLnBrk="1" hangingPunct="1">
              <a:defRPr/>
            </a:pPr>
            <a:endParaRPr lang="en-US">
              <a:solidFill>
                <a:schemeClr val="lt1"/>
              </a:solidFill>
              <a:latin typeface="+mn-lt"/>
              <a:ea typeface="+mn-ea"/>
            </a:endParaRPr>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hangingPunct="1">
              <a:defRPr/>
            </a:pPr>
            <a:endParaRPr lang="en-US"/>
          </a:p>
        </p:txBody>
      </p:sp>
      <p:sp>
        <p:nvSpPr>
          <p:cNvPr id="12" name="Rectangle 11"/>
          <p:cNvSpPr/>
          <p:nvPr/>
        </p:nvSpPr>
        <p:spPr>
          <a:xfrm>
            <a:off x="1012825" y="0"/>
            <a:ext cx="8131175"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hangingPunct="1">
              <a:defRPr/>
            </a:pPr>
            <a:endParaRPr lang="en-US"/>
          </a:p>
        </p:txBody>
      </p:sp>
      <p:sp>
        <p:nvSpPr>
          <p:cNvPr id="5" name="Title Placeholder 4"/>
          <p:cNvSpPr>
            <a:spLocks noGrp="1"/>
          </p:cNvSpPr>
          <p:nvPr>
            <p:ph type="title"/>
          </p:nvPr>
        </p:nvSpPr>
        <p:spPr>
          <a:xfrm>
            <a:off x="1435100" y="274638"/>
            <a:ext cx="7499350" cy="1143000"/>
          </a:xfrm>
          <a:prstGeom prst="rect">
            <a:avLst/>
          </a:prstGeom>
        </p:spPr>
        <p:txBody>
          <a:bodyPr anchor="ctr">
            <a:normAutofit/>
          </a:bodyPr>
          <a:lstStyle>
            <a:extLst/>
          </a:lstStyle>
          <a:p>
            <a:r>
              <a:rPr lang="en-US" smtClean="0"/>
              <a:t>Click to edit Master title style</a:t>
            </a:r>
            <a:endParaRPr lang="en-US"/>
          </a:p>
        </p:txBody>
      </p:sp>
      <p:sp>
        <p:nvSpPr>
          <p:cNvPr id="1033" name="Text Placeholder 8"/>
          <p:cNvSpPr>
            <a:spLocks noGrp="1"/>
          </p:cNvSpPr>
          <p:nvPr>
            <p:ph type="body" idx="1"/>
          </p:nvPr>
        </p:nvSpPr>
        <p:spPr bwMode="auto">
          <a:xfrm>
            <a:off x="1435100" y="1447800"/>
            <a:ext cx="749935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latin typeface="Tahoma" charset="0"/>
                <a:ea typeface="宋体" charset="0"/>
                <a:cs typeface="宋体" charset="0"/>
              </a:defRPr>
            </a:lvl1pPr>
            <a:extLst/>
          </a:lstStyle>
          <a:p>
            <a:pPr>
              <a:defRPr/>
            </a:pPr>
            <a:endParaRPr lang="en-US" altLang="zh-CN"/>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latin typeface="Tahoma" charset="0"/>
                <a:ea typeface="宋体" charset="0"/>
                <a:cs typeface="宋体" charset="0"/>
              </a:defRPr>
            </a:lvl1pPr>
            <a:extLst/>
          </a:lstStyle>
          <a:p>
            <a:pPr>
              <a:defRPr/>
            </a:pPr>
            <a:endParaRPr lang="en-US" altLang="zh-CN"/>
          </a:p>
        </p:txBody>
      </p:sp>
      <p:sp>
        <p:nvSpPr>
          <p:cNvPr id="22" name="Slide Number Placeholder 21"/>
          <p:cNvSpPr>
            <a:spLocks noGrp="1"/>
          </p:cNvSpPr>
          <p:nvPr>
            <p:ph type="sldNum" sz="quarter" idx="4"/>
          </p:nvPr>
        </p:nvSpPr>
        <p:spPr>
          <a:xfrm>
            <a:off x="8613775" y="6305550"/>
            <a:ext cx="457200" cy="476250"/>
          </a:xfrm>
          <a:prstGeom prst="rect">
            <a:avLst/>
          </a:prstGeom>
        </p:spPr>
        <p:txBody>
          <a:bodyPr vert="horz" wrap="square" lIns="91440" tIns="45720" rIns="91440" bIns="45720" numCol="1" anchor="b" anchorCtr="0" compatLnSpc="1">
            <a:prstTxWarp prst="textNoShape">
              <a:avLst/>
            </a:prstTxWarp>
          </a:bodyPr>
          <a:lstStyle>
            <a:lvl1pPr algn="ctr" eaLnBrk="1" hangingPunct="1">
              <a:defRPr sz="1200">
                <a:solidFill>
                  <a:srgbClr val="B5A788"/>
                </a:solidFill>
                <a:ea typeface="SimSun" pitchFamily="2" charset="-122"/>
              </a:defRPr>
            </a:lvl1pPr>
          </a:lstStyle>
          <a:p>
            <a:fld id="{75C34600-EE43-4824-BF6D-957FD34FD28C}" type="slidenum">
              <a:rPr lang="en-US" altLang="zh-CN"/>
              <a:pPr/>
              <a:t>‹#›</a:t>
            </a:fld>
            <a:endParaRPr lang="en-US" altLang="zh-CN"/>
          </a:p>
        </p:txBody>
      </p:sp>
      <p:sp>
        <p:nvSpPr>
          <p:cNvPr id="15" name="Rectangle 14"/>
          <p:cNvSpPr>
            <a:spLocks noChangeArrowheads="1"/>
          </p:cNvSpPr>
          <p:nvPr/>
        </p:nvSpPr>
        <p:spPr bwMode="invGray">
          <a:xfrm>
            <a:off x="1014413" y="0"/>
            <a:ext cx="73025" cy="6858000"/>
          </a:xfrm>
          <a:prstGeom prst="rect">
            <a:avLst/>
          </a:prstGeom>
          <a:solidFill>
            <a:schemeClr val="bg1"/>
          </a:solidFill>
          <a:ln>
            <a:noFill/>
          </a:ln>
          <a:effectLst>
            <a:outerShdw blurRad="38550" dist="38000" dir="10800000" algn="tl" rotWithShape="0">
              <a:srgbClr val="706B5F">
                <a:alpha val="25000"/>
              </a:srgbClr>
            </a:outerShdw>
          </a:effectLst>
          <a:extLst>
            <a:ext uri="{91240B29-F687-4F45-9708-019B960494DF}">
              <a14:hiddenLine xmlns:a14="http://schemas.microsoft.com/office/drawing/2010/main" w="25400" cap="rnd">
                <a:solidFill>
                  <a:srgbClr val="000000"/>
                </a:solidFill>
                <a:miter lim="800000"/>
                <a:headEnd/>
                <a:tailEnd/>
              </a14:hiddenLine>
            </a:ext>
          </a:extLst>
        </p:spPr>
        <p:txBody>
          <a:bodyPr anchor="ctr"/>
          <a:lstStyle>
            <a:extLst/>
          </a:lstStyle>
          <a:p>
            <a:pPr algn="ctr" eaLnBrk="1" hangingPunct="1">
              <a:defRPr/>
            </a:pPr>
            <a:endParaRPr lang="en-US">
              <a:solidFill>
                <a:schemeClr val="lt1"/>
              </a:solidFill>
              <a:latin typeface="+mn-lt"/>
              <a:ea typeface="+mn-ea"/>
            </a:endParaRPr>
          </a:p>
        </p:txBody>
      </p:sp>
    </p:spTree>
  </p:cSld>
  <p:clrMap bg1="lt1" tx1="dk1" bg2="lt2" tx2="dk2" accent1="accent1" accent2="accent2" accent3="accent3" accent4="accent4" accent5="accent5" accent6="accent6" hlink="hlink" folHlink="folHlink"/>
  <p:sldLayoutIdLst>
    <p:sldLayoutId id="2147483981" r:id="rId1"/>
    <p:sldLayoutId id="2147483976" r:id="rId2"/>
    <p:sldLayoutId id="2147483982" r:id="rId3"/>
    <p:sldLayoutId id="2147483977" r:id="rId4"/>
    <p:sldLayoutId id="2147483983" r:id="rId5"/>
    <p:sldLayoutId id="2147483978" r:id="rId6"/>
    <p:sldLayoutId id="2147483984" r:id="rId7"/>
    <p:sldLayoutId id="2147483985" r:id="rId8"/>
    <p:sldLayoutId id="2147483986" r:id="rId9"/>
    <p:sldLayoutId id="2147483979" r:id="rId10"/>
    <p:sldLayoutId id="2147483980" r:id="rId11"/>
  </p:sldLayoutIdLst>
  <p:txStyles>
    <p:titleStyle>
      <a:lvl1pPr algn="l" rtl="0" eaLnBrk="0" fontAlgn="base" hangingPunct="0">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mj-lt"/>
          <a:ea typeface="MS PGothic" pitchFamily="34" charset="-128"/>
          <a:cs typeface="ＭＳ Ｐゴシック" charset="0"/>
        </a:defRPr>
      </a:lvl1pPr>
      <a:lvl2pPr algn="l" rtl="0" eaLnBrk="0" fontAlgn="base" hangingPunct="0">
        <a:spcBef>
          <a:spcPct val="0"/>
        </a:spcBef>
        <a:spcAft>
          <a:spcPct val="0"/>
        </a:spcAft>
        <a:defRPr sz="4300">
          <a:solidFill>
            <a:srgbClr val="572314"/>
          </a:solidFill>
          <a:latin typeface="Gill Sans MT" charset="0"/>
          <a:ea typeface="MS PGothic" pitchFamily="34" charset="-128"/>
          <a:cs typeface="ＭＳ Ｐゴシック" charset="0"/>
        </a:defRPr>
      </a:lvl2pPr>
      <a:lvl3pPr algn="l" rtl="0" eaLnBrk="0" fontAlgn="base" hangingPunct="0">
        <a:spcBef>
          <a:spcPct val="0"/>
        </a:spcBef>
        <a:spcAft>
          <a:spcPct val="0"/>
        </a:spcAft>
        <a:defRPr sz="4300">
          <a:solidFill>
            <a:srgbClr val="572314"/>
          </a:solidFill>
          <a:latin typeface="Gill Sans MT" charset="0"/>
          <a:ea typeface="MS PGothic" pitchFamily="34" charset="-128"/>
          <a:cs typeface="ＭＳ Ｐゴシック" charset="0"/>
        </a:defRPr>
      </a:lvl3pPr>
      <a:lvl4pPr algn="l" rtl="0" eaLnBrk="0" fontAlgn="base" hangingPunct="0">
        <a:spcBef>
          <a:spcPct val="0"/>
        </a:spcBef>
        <a:spcAft>
          <a:spcPct val="0"/>
        </a:spcAft>
        <a:defRPr sz="4300">
          <a:solidFill>
            <a:srgbClr val="572314"/>
          </a:solidFill>
          <a:latin typeface="Gill Sans MT" charset="0"/>
          <a:ea typeface="MS PGothic" pitchFamily="34" charset="-128"/>
          <a:cs typeface="ＭＳ Ｐゴシック" charset="0"/>
        </a:defRPr>
      </a:lvl4pPr>
      <a:lvl5pPr algn="l" rtl="0" eaLnBrk="0" fontAlgn="base" hangingPunct="0">
        <a:spcBef>
          <a:spcPct val="0"/>
        </a:spcBef>
        <a:spcAft>
          <a:spcPct val="0"/>
        </a:spcAft>
        <a:defRPr sz="4300">
          <a:solidFill>
            <a:srgbClr val="572314"/>
          </a:solidFill>
          <a:latin typeface="Gill Sans MT" charset="0"/>
          <a:ea typeface="MS PGothic" pitchFamily="34" charset="-128"/>
          <a:cs typeface="ＭＳ Ｐゴシック" charset="0"/>
        </a:defRPr>
      </a:lvl5pPr>
      <a:lvl6pPr marL="457200" algn="l" rtl="0" fontAlgn="base">
        <a:spcBef>
          <a:spcPct val="0"/>
        </a:spcBef>
        <a:spcAft>
          <a:spcPct val="0"/>
        </a:spcAft>
        <a:defRPr sz="4300">
          <a:solidFill>
            <a:srgbClr val="572314"/>
          </a:solidFill>
          <a:latin typeface="Gill Sans MT" charset="0"/>
          <a:ea typeface="ＭＳ Ｐゴシック" charset="0"/>
          <a:cs typeface="ＭＳ Ｐゴシック" charset="0"/>
        </a:defRPr>
      </a:lvl6pPr>
      <a:lvl7pPr marL="914400" algn="l" rtl="0" fontAlgn="base">
        <a:spcBef>
          <a:spcPct val="0"/>
        </a:spcBef>
        <a:spcAft>
          <a:spcPct val="0"/>
        </a:spcAft>
        <a:defRPr sz="4300">
          <a:solidFill>
            <a:srgbClr val="572314"/>
          </a:solidFill>
          <a:latin typeface="Gill Sans MT" charset="0"/>
          <a:ea typeface="ＭＳ Ｐゴシック" charset="0"/>
          <a:cs typeface="ＭＳ Ｐゴシック" charset="0"/>
        </a:defRPr>
      </a:lvl7pPr>
      <a:lvl8pPr marL="1371600" algn="l" rtl="0" fontAlgn="base">
        <a:spcBef>
          <a:spcPct val="0"/>
        </a:spcBef>
        <a:spcAft>
          <a:spcPct val="0"/>
        </a:spcAft>
        <a:defRPr sz="4300">
          <a:solidFill>
            <a:srgbClr val="572314"/>
          </a:solidFill>
          <a:latin typeface="Gill Sans MT" charset="0"/>
          <a:ea typeface="ＭＳ Ｐゴシック" charset="0"/>
          <a:cs typeface="ＭＳ Ｐゴシック" charset="0"/>
        </a:defRPr>
      </a:lvl8pPr>
      <a:lvl9pPr marL="1828800" algn="l" rtl="0" fontAlgn="base">
        <a:spcBef>
          <a:spcPct val="0"/>
        </a:spcBef>
        <a:spcAft>
          <a:spcPct val="0"/>
        </a:spcAft>
        <a:defRPr sz="4300">
          <a:solidFill>
            <a:srgbClr val="572314"/>
          </a:solidFill>
          <a:latin typeface="Gill Sans MT" charset="0"/>
          <a:ea typeface="ＭＳ Ｐゴシック" charset="0"/>
          <a:cs typeface="ＭＳ Ｐゴシック" charset="0"/>
        </a:defRPr>
      </a:lvl9pPr>
      <a:extLst/>
    </p:titleStyle>
    <p:bodyStyle>
      <a:lvl1pPr marL="365125" indent="-282575" algn="l" rtl="0" eaLnBrk="0" fontAlgn="base" hangingPunct="0">
        <a:spcBef>
          <a:spcPts val="600"/>
        </a:spcBef>
        <a:spcAft>
          <a:spcPct val="0"/>
        </a:spcAft>
        <a:buClr>
          <a:schemeClr val="accent1"/>
        </a:buClr>
        <a:buSzPct val="80000"/>
        <a:buFont typeface="Wingdings 2" pitchFamily="18" charset="2"/>
        <a:buChar char=""/>
        <a:defRPr sz="3200" kern="1200">
          <a:solidFill>
            <a:schemeClr val="tx1"/>
          </a:solidFill>
          <a:latin typeface="+mn-lt"/>
          <a:ea typeface="MS PGothic" pitchFamily="34" charset="-128"/>
          <a:cs typeface="ＭＳ Ｐゴシック" charset="0"/>
        </a:defRPr>
      </a:lvl1pPr>
      <a:lvl2pPr marL="639763" indent="-236538" algn="l" rtl="0" eaLnBrk="0" fontAlgn="base" hangingPunct="0">
        <a:spcBef>
          <a:spcPts val="550"/>
        </a:spcBef>
        <a:spcAft>
          <a:spcPct val="0"/>
        </a:spcAft>
        <a:buClr>
          <a:schemeClr val="accent1"/>
        </a:buClr>
        <a:buFont typeface="Verdana" pitchFamily="34" charset="0"/>
        <a:buChar char="◦"/>
        <a:defRPr sz="2800" kern="1200">
          <a:solidFill>
            <a:schemeClr val="tx1"/>
          </a:solidFill>
          <a:latin typeface="+mn-lt"/>
          <a:ea typeface="MS PGothic" pitchFamily="34" charset="-128"/>
          <a:cs typeface="+mn-cs"/>
        </a:defRPr>
      </a:lvl2pPr>
      <a:lvl3pPr marL="885825" indent="-228600" algn="l" rtl="0" eaLnBrk="0" fontAlgn="base" hangingPunct="0">
        <a:spcBef>
          <a:spcPct val="20000"/>
        </a:spcBef>
        <a:spcAft>
          <a:spcPct val="0"/>
        </a:spcAft>
        <a:buClr>
          <a:schemeClr val="accent2"/>
        </a:buClr>
        <a:buFont typeface="Wingdings 2" pitchFamily="18" charset="2"/>
        <a:buChar char=""/>
        <a:defRPr sz="2400" kern="1200">
          <a:solidFill>
            <a:schemeClr val="tx1"/>
          </a:solidFill>
          <a:latin typeface="+mn-lt"/>
          <a:ea typeface="MS PGothic" pitchFamily="34" charset="-128"/>
          <a:cs typeface="+mn-cs"/>
        </a:defRPr>
      </a:lvl3pPr>
      <a:lvl4pPr marL="1096963" indent="-173038" algn="l" rtl="0" eaLnBrk="0" fontAlgn="base" hangingPunct="0">
        <a:spcBef>
          <a:spcPct val="20000"/>
        </a:spcBef>
        <a:spcAft>
          <a:spcPct val="0"/>
        </a:spcAft>
        <a:buClr>
          <a:srgbClr val="C32D2E"/>
        </a:buClr>
        <a:buFont typeface="Wingdings 2" pitchFamily="18" charset="2"/>
        <a:buChar char=""/>
        <a:defRPr sz="2000" kern="1200">
          <a:solidFill>
            <a:schemeClr val="tx1"/>
          </a:solidFill>
          <a:latin typeface="+mn-lt"/>
          <a:ea typeface="MS PGothic" pitchFamily="34" charset="-128"/>
          <a:cs typeface="+mn-cs"/>
        </a:defRPr>
      </a:lvl4pPr>
      <a:lvl5pPr marL="1296988" indent="-182563" algn="l" rtl="0" eaLnBrk="0" fontAlgn="base" hangingPunct="0">
        <a:spcBef>
          <a:spcPct val="20000"/>
        </a:spcBef>
        <a:spcAft>
          <a:spcPct val="0"/>
        </a:spcAft>
        <a:buClr>
          <a:srgbClr val="84AA33"/>
        </a:buClr>
        <a:buFont typeface="Wingdings 2" pitchFamily="18" charset="2"/>
        <a:buChar char=""/>
        <a:defRPr sz="2000" kern="1200">
          <a:solidFill>
            <a:schemeClr val="tx1"/>
          </a:solidFill>
          <a:latin typeface="+mn-lt"/>
          <a:ea typeface="MS PGothic" pitchFamily="34" charset="-128"/>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038225" y="587375"/>
            <a:ext cx="7912100" cy="1266825"/>
          </a:xfrm>
        </p:spPr>
        <p:txBody>
          <a:bodyPr vert="horz" wrap="square" lIns="91440" tIns="45720" rIns="91440" bIns="45720" numCol="1" anchorCtr="0" compatLnSpc="1">
            <a:prstTxWarp prst="textNoShape">
              <a:avLst/>
            </a:prstTxWarp>
          </a:bodyPr>
          <a:lstStyle/>
          <a:p>
            <a:pPr eaLnBrk="1" hangingPunct="1"/>
            <a:r>
              <a:rPr lang="en-US" altLang="zh-CN" sz="5400" smtClean="0">
                <a:effectLst>
                  <a:outerShdw blurRad="38100" dist="38100" dir="2700000" algn="tl">
                    <a:srgbClr val="C0C0C0"/>
                  </a:outerShdw>
                </a:effectLst>
                <a:ea typeface="SimSun" pitchFamily="2" charset="-122"/>
              </a:rPr>
              <a:t>Cosmic Rays</a:t>
            </a:r>
          </a:p>
        </p:txBody>
      </p:sp>
      <p:sp>
        <p:nvSpPr>
          <p:cNvPr id="6" name="Subtitle 5"/>
          <p:cNvSpPr>
            <a:spLocks noGrp="1"/>
          </p:cNvSpPr>
          <p:nvPr>
            <p:ph type="subTitle" idx="1"/>
          </p:nvPr>
        </p:nvSpPr>
        <p:spPr>
          <a:xfrm>
            <a:off x="654050" y="2392363"/>
            <a:ext cx="8220075" cy="3455987"/>
          </a:xfrm>
        </p:spPr>
        <p:txBody>
          <a:bodyPr>
            <a:normAutofit/>
          </a:bodyPr>
          <a:lstStyle/>
          <a:p>
            <a:pPr marL="598488" indent="-571500" eaLnBrk="1" hangingPunct="1">
              <a:buFont typeface="Arial" pitchFamily="34" charset="0"/>
              <a:buChar char="•"/>
            </a:pPr>
            <a:r>
              <a:rPr lang="en-US" altLang="en-US" sz="4000" smtClean="0">
                <a:solidFill>
                  <a:srgbClr val="320E04"/>
                </a:solidFill>
              </a:rPr>
              <a:t>The discovery of cosmic rays</a:t>
            </a:r>
          </a:p>
          <a:p>
            <a:pPr marL="598488" indent="-571500" eaLnBrk="1" hangingPunct="1">
              <a:buFont typeface="Arial" pitchFamily="34" charset="0"/>
              <a:buChar char="•"/>
            </a:pPr>
            <a:r>
              <a:rPr lang="en-US" altLang="en-US" sz="4000" smtClean="0">
                <a:solidFill>
                  <a:srgbClr val="320E04"/>
                </a:solidFill>
              </a:rPr>
              <a:t>Discoveries made with cosmic rays</a:t>
            </a:r>
          </a:p>
          <a:p>
            <a:pPr marL="598488" indent="-571500" eaLnBrk="1" hangingPunct="1">
              <a:buFont typeface="Arial" pitchFamily="34" charset="0"/>
              <a:buChar char="•"/>
            </a:pPr>
            <a:r>
              <a:rPr lang="en-US" altLang="en-US" sz="4000" smtClean="0">
                <a:solidFill>
                  <a:srgbClr val="320E04"/>
                </a:solidFill>
              </a:rPr>
              <a:t>Cosmic rays in modern physics education</a:t>
            </a:r>
          </a:p>
          <a:p>
            <a:pPr marL="598488" indent="-571500" eaLnBrk="1" hangingPunct="1">
              <a:buFont typeface="Arial" pitchFamily="34" charset="0"/>
              <a:buChar char="•"/>
            </a:pPr>
            <a:r>
              <a:rPr lang="en-US" altLang="en-US" sz="4000" smtClean="0">
                <a:solidFill>
                  <a:srgbClr val="320E04"/>
                </a:solidFill>
              </a:rPr>
              <a:t>Let’s count cosmic rays around us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vert="horz" wrap="square" lIns="91440" tIns="45720" rIns="91440" bIns="45720" numCol="1" anchorCtr="0" compatLnSpc="1">
            <a:prstTxWarp prst="textNoShape">
              <a:avLst/>
            </a:prstTxWarp>
          </a:bodyPr>
          <a:lstStyle/>
          <a:p>
            <a:pPr eaLnBrk="1" hangingPunct="1"/>
            <a:r>
              <a:rPr lang="en-US" altLang="zh-CN" smtClean="0">
                <a:effectLst>
                  <a:outerShdw blurRad="38100" dist="38100" dir="2700000" algn="tl">
                    <a:srgbClr val="C0C0C0"/>
                  </a:outerShdw>
                </a:effectLst>
                <a:ea typeface="SimSun" pitchFamily="2" charset="-122"/>
              </a:rPr>
              <a:t>The fun in physics continues</a:t>
            </a:r>
          </a:p>
        </p:txBody>
      </p:sp>
      <p:pic>
        <p:nvPicPr>
          <p:cNvPr id="22530"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57575" y="1739900"/>
            <a:ext cx="2949575" cy="199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TextBox 4"/>
          <p:cNvSpPr txBox="1">
            <a:spLocks noChangeArrowheads="1"/>
          </p:cNvSpPr>
          <p:nvPr/>
        </p:nvSpPr>
        <p:spPr bwMode="auto">
          <a:xfrm>
            <a:off x="1346200" y="1316038"/>
            <a:ext cx="73453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r>
              <a:rPr lang="en-US" altLang="en-US" sz="1800"/>
              <a:t>If you are passionate about How’s and Why’s, come and study physics</a:t>
            </a:r>
          </a:p>
        </p:txBody>
      </p:sp>
      <p:sp>
        <p:nvSpPr>
          <p:cNvPr id="22532" name="TextBox 9"/>
          <p:cNvSpPr txBox="1">
            <a:spLocks noChangeArrowheads="1"/>
          </p:cNvSpPr>
          <p:nvPr/>
        </p:nvSpPr>
        <p:spPr bwMode="auto">
          <a:xfrm>
            <a:off x="1460500" y="3927475"/>
            <a:ext cx="737393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r>
              <a:rPr lang="en-US" altLang="en-US" sz="1800"/>
              <a:t>Field effect transistor was invented by Lilienfeld (physicist and engineer) in 1926 and made a practical device by Shockley (physicist) in 1947 at Bell Labs. </a:t>
            </a:r>
          </a:p>
        </p:txBody>
      </p:sp>
      <p:pic>
        <p:nvPicPr>
          <p:cNvPr id="22533"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54113" y="4811713"/>
            <a:ext cx="3346450" cy="200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Picture 8"/>
          <p:cNvPicPr>
            <a:picLocks noChangeAspect="1"/>
          </p:cNvPicPr>
          <p:nvPr/>
        </p:nvPicPr>
        <p:blipFill>
          <a:blip r:embed="rId4">
            <a:extLst>
              <a:ext uri="{28A0092B-C50C-407E-A947-70E740481C1C}">
                <a14:useLocalDpi xmlns:a14="http://schemas.microsoft.com/office/drawing/2010/main" val="0"/>
              </a:ext>
            </a:extLst>
          </a:blip>
          <a:srcRect t="5524" b="10393"/>
          <a:stretch>
            <a:fillRect/>
          </a:stretch>
        </p:blipFill>
        <p:spPr bwMode="auto">
          <a:xfrm>
            <a:off x="5186363" y="4543425"/>
            <a:ext cx="3455987" cy="227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ight Arrow 10"/>
          <p:cNvSpPr/>
          <p:nvPr/>
        </p:nvSpPr>
        <p:spPr>
          <a:xfrm>
            <a:off x="4533595" y="5694895"/>
            <a:ext cx="499265" cy="422455"/>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vert="horz" wrap="square" lIns="91440" tIns="45720" rIns="91440" bIns="45720" numCol="1" anchorCtr="0" compatLnSpc="1">
            <a:prstTxWarp prst="textNoShape">
              <a:avLst/>
            </a:prstTxWarp>
          </a:bodyPr>
          <a:lstStyle/>
          <a:p>
            <a:pPr eaLnBrk="1" hangingPunct="1"/>
            <a:r>
              <a:rPr lang="en-US" altLang="zh-CN" smtClean="0">
                <a:effectLst>
                  <a:outerShdw blurRad="38100" dist="38100" dir="2700000" algn="tl">
                    <a:srgbClr val="C0C0C0"/>
                  </a:outerShdw>
                </a:effectLst>
                <a:ea typeface="SimSun" pitchFamily="2" charset="-122"/>
              </a:rPr>
              <a:t>Some practical matters</a:t>
            </a:r>
          </a:p>
        </p:txBody>
      </p:sp>
      <p:pic>
        <p:nvPicPr>
          <p:cNvPr id="2355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76388" y="1189038"/>
            <a:ext cx="5761037" cy="566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Rectangle 2"/>
          <p:cNvSpPr>
            <a:spLocks noChangeArrowheads="1"/>
          </p:cNvSpPr>
          <p:nvPr/>
        </p:nvSpPr>
        <p:spPr bwMode="auto">
          <a:xfrm>
            <a:off x="6918325" y="6396038"/>
            <a:ext cx="22256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r>
              <a:rPr lang="en-US" altLang="en-US" sz="1200"/>
              <a:t>http://www.aps.org/careers/statistics/bsalaryfield.cfm</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vert="horz" wrap="square" lIns="91440" tIns="45720" rIns="91440" bIns="45720" numCol="1" anchorCtr="0" compatLnSpc="1">
            <a:prstTxWarp prst="textNoShape">
              <a:avLst/>
            </a:prstTxWarp>
          </a:bodyPr>
          <a:lstStyle/>
          <a:p>
            <a:pPr eaLnBrk="1" hangingPunct="1"/>
            <a:r>
              <a:rPr lang="en-US" altLang="zh-CN" smtClean="0">
                <a:effectLst>
                  <a:outerShdw blurRad="38100" dist="38100" dir="2700000" algn="tl">
                    <a:srgbClr val="C0C0C0"/>
                  </a:outerShdw>
                </a:effectLst>
                <a:ea typeface="SimSun" pitchFamily="2" charset="-122"/>
              </a:rPr>
              <a:t>Some practical matters</a:t>
            </a:r>
          </a:p>
        </p:txBody>
      </p:sp>
      <p:pic>
        <p:nvPicPr>
          <p:cNvPr id="24578"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00188" y="1225550"/>
            <a:ext cx="6751637" cy="564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vert="horz" wrap="square" lIns="91440" tIns="45720" rIns="91440" bIns="45720" numCol="1" anchorCtr="0" compatLnSpc="1">
            <a:prstTxWarp prst="textNoShape">
              <a:avLst/>
            </a:prstTxWarp>
          </a:bodyPr>
          <a:lstStyle/>
          <a:p>
            <a:pPr eaLnBrk="1" hangingPunct="1"/>
            <a:r>
              <a:rPr lang="en-US" altLang="zh-CN" smtClean="0">
                <a:effectLst>
                  <a:outerShdw blurRad="38100" dist="38100" dir="2700000" algn="tl">
                    <a:srgbClr val="C0C0C0"/>
                  </a:outerShdw>
                </a:effectLst>
                <a:ea typeface="SimSun" pitchFamily="2" charset="-122"/>
              </a:rPr>
              <a:t>Some practical matters</a:t>
            </a:r>
          </a:p>
        </p:txBody>
      </p:sp>
      <p:pic>
        <p:nvPicPr>
          <p:cNvPr id="25602"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60500" y="1193800"/>
            <a:ext cx="6797675" cy="566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vert="horz" wrap="square" lIns="91440" tIns="45720" rIns="91440" bIns="45720" numCol="1" anchorCtr="0" compatLnSpc="1">
            <a:prstTxWarp prst="textNoShape">
              <a:avLst/>
            </a:prstTxWarp>
          </a:bodyPr>
          <a:lstStyle/>
          <a:p>
            <a:pPr eaLnBrk="1" hangingPunct="1"/>
            <a:r>
              <a:rPr lang="en-US" altLang="zh-CN" sz="3900" smtClean="0">
                <a:effectLst>
                  <a:outerShdw blurRad="38100" dist="38100" dir="2700000" algn="tl">
                    <a:srgbClr val="C0C0C0"/>
                  </a:outerShdw>
                </a:effectLst>
                <a:ea typeface="SimSun" pitchFamily="2" charset="-122"/>
              </a:rPr>
              <a:t>Who ordered it? The discovery of cosmic rays</a:t>
            </a:r>
          </a:p>
        </p:txBody>
      </p:sp>
      <p:sp>
        <p:nvSpPr>
          <p:cNvPr id="14338" name="Rectangle 3"/>
          <p:cNvSpPr>
            <a:spLocks noGrp="1" noChangeArrowheads="1"/>
          </p:cNvSpPr>
          <p:nvPr>
            <p:ph idx="1"/>
          </p:nvPr>
        </p:nvSpPr>
        <p:spPr>
          <a:xfrm>
            <a:off x="644525" y="1662113"/>
            <a:ext cx="8229600" cy="4570412"/>
          </a:xfrm>
        </p:spPr>
        <p:txBody>
          <a:bodyPr>
            <a:normAutofit/>
          </a:bodyPr>
          <a:lstStyle/>
          <a:p>
            <a:pPr eaLnBrk="1" hangingPunct="1">
              <a:lnSpc>
                <a:spcPct val="80000"/>
              </a:lnSpc>
            </a:pPr>
            <a:r>
              <a:rPr lang="en-US" altLang="zh-CN" sz="2200" smtClean="0">
                <a:ea typeface="SimSun" pitchFamily="2" charset="-122"/>
              </a:rPr>
              <a:t>Discovery of radioactivity (1896 by Henri Becquerel and Marie Curie) let people believe that the atmospheric electricity, that is, the ionization of air, was caused by ground based radiation (for example radon and other isotopes). This was even supported by measurements at that time! Talking about measurement errors!</a:t>
            </a:r>
          </a:p>
          <a:p>
            <a:pPr eaLnBrk="1" hangingPunct="1">
              <a:lnSpc>
                <a:spcPct val="80000"/>
              </a:lnSpc>
            </a:pPr>
            <a:r>
              <a:rPr lang="en-US" altLang="zh-CN" sz="2200" smtClean="0">
                <a:ea typeface="SimSun" pitchFamily="2" charset="-122"/>
              </a:rPr>
              <a:t>From 1909 (Theodor Wulf) to 1911 (Domenico Pacini) and to 1912 (Victor Hess), people continued the measurements to higher (Eiffel Tower) and higher (hot air balloon) elevations, using Wulf’s invention of an electrometer (measure the rate of ion production in a sealed volume), and found out that air ionization increases with altitude, so the source may come from above. Hess received the Nobel Prize in Physics in 1936. </a:t>
            </a:r>
          </a:p>
          <a:p>
            <a:pPr eaLnBrk="1" hangingPunct="1">
              <a:lnSpc>
                <a:spcPct val="80000"/>
              </a:lnSpc>
            </a:pPr>
            <a:r>
              <a:rPr lang="en-US" altLang="zh-CN" sz="2200" smtClean="0">
                <a:ea typeface="SimSun" pitchFamily="2" charset="-122"/>
              </a:rPr>
              <a:t>The efforts (of measuring radiation from outer space) are on-going even today: one of the five frontiers at DOE science office. We now have ground based and space based experiments to study cosmic rays. For example: The Rover measured radiation levels on Mars. </a:t>
            </a:r>
          </a:p>
          <a:p>
            <a:pPr eaLnBrk="1" hangingPunct="1">
              <a:lnSpc>
                <a:spcPct val="80000"/>
              </a:lnSpc>
            </a:pPr>
            <a:endParaRPr lang="en-US" altLang="zh-CN" sz="2200" smtClean="0">
              <a:ea typeface="SimSun" pitchFamily="2"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vert="horz" wrap="square" lIns="91440" tIns="45720" rIns="91440" bIns="45720" numCol="1" anchorCtr="0" compatLnSpc="1">
            <a:prstTxWarp prst="textNoShape">
              <a:avLst/>
            </a:prstTxWarp>
          </a:bodyPr>
          <a:lstStyle/>
          <a:p>
            <a:pPr eaLnBrk="1" hangingPunct="1"/>
            <a:r>
              <a:rPr lang="en-US" altLang="zh-CN" smtClean="0">
                <a:effectLst>
                  <a:outerShdw blurRad="38100" dist="38100" dir="2700000" algn="tl">
                    <a:srgbClr val="C0C0C0"/>
                  </a:outerShdw>
                </a:effectLst>
                <a:ea typeface="SimSun" pitchFamily="2" charset="-122"/>
              </a:rPr>
              <a:t>But what is it? </a:t>
            </a:r>
          </a:p>
        </p:txBody>
      </p:sp>
      <p:sp>
        <p:nvSpPr>
          <p:cNvPr id="14338" name="Rectangle 3"/>
          <p:cNvSpPr>
            <a:spLocks noGrp="1" noChangeArrowheads="1"/>
          </p:cNvSpPr>
          <p:nvPr>
            <p:ph idx="1"/>
          </p:nvPr>
        </p:nvSpPr>
        <p:spPr>
          <a:xfrm>
            <a:off x="617538" y="1662113"/>
            <a:ext cx="8216900" cy="4916487"/>
          </a:xfrm>
        </p:spPr>
        <p:txBody>
          <a:bodyPr>
            <a:normAutofit/>
          </a:bodyPr>
          <a:lstStyle/>
          <a:p>
            <a:pPr eaLnBrk="1" hangingPunct="1">
              <a:lnSpc>
                <a:spcPct val="80000"/>
              </a:lnSpc>
            </a:pPr>
            <a:r>
              <a:rPr lang="en-US" altLang="zh-CN" sz="2200" smtClean="0">
                <a:ea typeface="SimSun" pitchFamily="2" charset="-122"/>
              </a:rPr>
              <a:t>The term “cosmic rays” was coined by Robert Millikan in the 1920s who believed that the primary cosmic </a:t>
            </a:r>
            <a:r>
              <a:rPr lang="en-US" altLang="zh-CN" sz="2200" u="sng" smtClean="0">
                <a:ea typeface="SimSun" pitchFamily="2" charset="-122"/>
              </a:rPr>
              <a:t>rays</a:t>
            </a:r>
            <a:r>
              <a:rPr lang="en-US" altLang="zh-CN" sz="2200" smtClean="0">
                <a:ea typeface="SimSun" pitchFamily="2" charset="-122"/>
              </a:rPr>
              <a:t> were gamma </a:t>
            </a:r>
            <a:r>
              <a:rPr lang="en-US" altLang="zh-CN" sz="2200" u="sng" smtClean="0">
                <a:ea typeface="SimSun" pitchFamily="2" charset="-122"/>
              </a:rPr>
              <a:t>rays</a:t>
            </a:r>
            <a:r>
              <a:rPr lang="en-US" altLang="zh-CN" sz="2200" smtClean="0">
                <a:ea typeface="SimSun" pitchFamily="2" charset="-122"/>
              </a:rPr>
              <a:t>, that is, very high energy photons. </a:t>
            </a:r>
          </a:p>
          <a:p>
            <a:pPr eaLnBrk="1" hangingPunct="1">
              <a:lnSpc>
                <a:spcPct val="80000"/>
              </a:lnSpc>
            </a:pPr>
            <a:r>
              <a:rPr lang="en-US" altLang="zh-CN" sz="2200" smtClean="0">
                <a:ea typeface="SimSun" pitchFamily="2" charset="-122"/>
              </a:rPr>
              <a:t>We now know that “cosmic rays” refer to particles (photons included) in outer space (primary cosmic rays) and particles we measure at the sea level (atmospheric cosmic rays).</a:t>
            </a:r>
          </a:p>
          <a:p>
            <a:pPr eaLnBrk="1" hangingPunct="1">
              <a:lnSpc>
                <a:spcPct val="80000"/>
              </a:lnSpc>
            </a:pPr>
            <a:r>
              <a:rPr lang="en-US" altLang="zh-CN" sz="2200" smtClean="0">
                <a:ea typeface="SimSun" pitchFamily="2" charset="-122"/>
              </a:rPr>
              <a:t>Primary cosmic rays travel throughout the Milky Way Galaxy, some originated from the Sun. We do not know all the sources nor do we know all the acceleration mechanisms, but we do know that those reaching the Earth are mostly protons (~85%).  </a:t>
            </a:r>
          </a:p>
          <a:p>
            <a:pPr eaLnBrk="1" hangingPunct="1">
              <a:lnSpc>
                <a:spcPct val="80000"/>
              </a:lnSpc>
            </a:pPr>
            <a:r>
              <a:rPr lang="en-US" altLang="zh-CN" sz="2200" smtClean="0">
                <a:ea typeface="SimSun" pitchFamily="2" charset="-122"/>
              </a:rPr>
              <a:t>These protons interacting with atoms in the atmosphere produce secondary particles such as pions, muons, electrons, photons and neutrinos. Only muons and neutrinos make to the sea level. When muons decay, we also have electrons and from them we can also have photons. Neutrinos are only detected with specially designed detectors. If we only count muon, electron and photon, muon makes up about 95% at sea level.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1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00188" y="471488"/>
            <a:ext cx="4914900" cy="589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6" name="TextBox 16"/>
          <p:cNvSpPr txBox="1">
            <a:spLocks noChangeArrowheads="1"/>
          </p:cNvSpPr>
          <p:nvPr/>
        </p:nvSpPr>
        <p:spPr bwMode="auto">
          <a:xfrm>
            <a:off x="6607175" y="4427538"/>
            <a:ext cx="20367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r>
              <a:rPr lang="en-US" altLang="en-US" sz="1800"/>
              <a:t>Weak interaction</a:t>
            </a:r>
          </a:p>
        </p:txBody>
      </p:sp>
      <p:sp>
        <p:nvSpPr>
          <p:cNvPr id="16387" name="TextBox 16"/>
          <p:cNvSpPr txBox="1">
            <a:spLocks noChangeArrowheads="1"/>
          </p:cNvSpPr>
          <p:nvPr/>
        </p:nvSpPr>
        <p:spPr bwMode="auto">
          <a:xfrm>
            <a:off x="6607175" y="3236913"/>
            <a:ext cx="20367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r>
              <a:rPr lang="en-US" altLang="en-US" sz="1800"/>
              <a:t>strong interaction</a:t>
            </a:r>
          </a:p>
        </p:txBody>
      </p:sp>
      <p:sp>
        <p:nvSpPr>
          <p:cNvPr id="16388" name="TextBox 16"/>
          <p:cNvSpPr txBox="1">
            <a:spLocks noChangeArrowheads="1"/>
          </p:cNvSpPr>
          <p:nvPr/>
        </p:nvSpPr>
        <p:spPr bwMode="auto">
          <a:xfrm>
            <a:off x="6607175" y="2276475"/>
            <a:ext cx="20367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r>
              <a:rPr lang="en-US" altLang="en-US" sz="1800"/>
              <a:t>electromagnetic interaction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il_fi" descr="http://www.scifun.ed.ac.uk/card/images/left/cosmic-ray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59238" y="0"/>
            <a:ext cx="506888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p:nvCxnSpPr>
        <p:spPr>
          <a:xfrm flipH="1" flipV="1">
            <a:off x="1268413" y="779463"/>
            <a:ext cx="2497137"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flipV="1">
            <a:off x="1268413" y="6232525"/>
            <a:ext cx="2497137"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V="1">
            <a:off x="1384300" y="779463"/>
            <a:ext cx="0" cy="5453062"/>
          </a:xfrm>
          <a:prstGeom prst="line">
            <a:avLst/>
          </a:prstGeom>
          <a:ln>
            <a:headEnd type="triangle"/>
            <a:tailEnd type="triangle"/>
          </a:ln>
          <a:effectLst/>
        </p:spPr>
        <p:style>
          <a:lnRef idx="2">
            <a:schemeClr val="accent1"/>
          </a:lnRef>
          <a:fillRef idx="0">
            <a:schemeClr val="accent1"/>
          </a:fillRef>
          <a:effectRef idx="1">
            <a:schemeClr val="accent1"/>
          </a:effectRef>
          <a:fontRef idx="minor">
            <a:schemeClr val="tx1"/>
          </a:fontRef>
        </p:style>
      </p:cxnSp>
      <p:sp>
        <p:nvSpPr>
          <p:cNvPr id="17413" name="TextBox 11"/>
          <p:cNvSpPr txBox="1">
            <a:spLocks noChangeArrowheads="1"/>
          </p:cNvSpPr>
          <p:nvPr/>
        </p:nvSpPr>
        <p:spPr bwMode="auto">
          <a:xfrm rot="-5400000">
            <a:off x="709612" y="3197226"/>
            <a:ext cx="10572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r>
              <a:rPr lang="en-US" altLang="en-US" sz="1800"/>
              <a:t>~ 20 km</a:t>
            </a:r>
          </a:p>
        </p:txBody>
      </p:sp>
      <p:sp>
        <p:nvSpPr>
          <p:cNvPr id="17414" name="TextBox 12"/>
          <p:cNvSpPr txBox="1">
            <a:spLocks noChangeArrowheads="1"/>
          </p:cNvSpPr>
          <p:nvPr/>
        </p:nvSpPr>
        <p:spPr bwMode="auto">
          <a:xfrm>
            <a:off x="1614488" y="933450"/>
            <a:ext cx="21510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r>
              <a:rPr lang="en-US" altLang="en-US" sz="1800"/>
              <a:t>Mainly strong interaction</a:t>
            </a:r>
          </a:p>
        </p:txBody>
      </p:sp>
      <p:sp>
        <p:nvSpPr>
          <p:cNvPr id="17415" name="TextBox 15"/>
          <p:cNvSpPr txBox="1">
            <a:spLocks noChangeArrowheads="1"/>
          </p:cNvSpPr>
          <p:nvPr/>
        </p:nvSpPr>
        <p:spPr bwMode="auto">
          <a:xfrm>
            <a:off x="1614488" y="1739900"/>
            <a:ext cx="2035175"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r>
              <a:rPr lang="en-US" altLang="en-US" sz="1800"/>
              <a:t>Strong and electromagnetic interactions</a:t>
            </a:r>
          </a:p>
        </p:txBody>
      </p:sp>
      <p:sp>
        <p:nvSpPr>
          <p:cNvPr id="17416" name="TextBox 16"/>
          <p:cNvSpPr txBox="1">
            <a:spLocks noChangeArrowheads="1"/>
          </p:cNvSpPr>
          <p:nvPr/>
        </p:nvSpPr>
        <p:spPr bwMode="auto">
          <a:xfrm>
            <a:off x="1652588" y="4311650"/>
            <a:ext cx="2036762"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r>
              <a:rPr lang="en-US" altLang="en-US" sz="1800"/>
              <a:t>Weak and electromagnetic interactions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54863" y="779463"/>
            <a:ext cx="1909762" cy="188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2" name="Rectangle 2"/>
          <p:cNvSpPr>
            <a:spLocks noGrp="1" noChangeArrowheads="1"/>
          </p:cNvSpPr>
          <p:nvPr>
            <p:ph type="title"/>
          </p:nvPr>
        </p:nvSpPr>
        <p:spPr/>
        <p:txBody>
          <a:bodyPr vert="horz" wrap="square" lIns="91440" tIns="45720" rIns="91440" bIns="45720" numCol="1" anchorCtr="0" compatLnSpc="1">
            <a:prstTxWarp prst="textNoShape">
              <a:avLst/>
            </a:prstTxWarp>
          </a:bodyPr>
          <a:lstStyle/>
          <a:p>
            <a:pPr eaLnBrk="1" hangingPunct="1"/>
            <a:r>
              <a:rPr lang="en-US" altLang="zh-CN" sz="3900" smtClean="0">
                <a:effectLst>
                  <a:outerShdw blurRad="38100" dist="38100" dir="2700000" algn="tl">
                    <a:srgbClr val="C0C0C0"/>
                  </a:outerShdw>
                </a:effectLst>
                <a:ea typeface="SimSun" pitchFamily="2" charset="-122"/>
              </a:rPr>
              <a:t>Such a gold mine, the discoveries made with cosmic rays</a:t>
            </a:r>
          </a:p>
        </p:txBody>
      </p:sp>
      <p:sp>
        <p:nvSpPr>
          <p:cNvPr id="2" name="Rectangle 3"/>
          <p:cNvSpPr>
            <a:spLocks noGrp="1" noChangeArrowheads="1"/>
          </p:cNvSpPr>
          <p:nvPr>
            <p:ph idx="1"/>
          </p:nvPr>
        </p:nvSpPr>
        <p:spPr>
          <a:xfrm>
            <a:off x="615950" y="1662113"/>
            <a:ext cx="8229600" cy="4570412"/>
          </a:xfrm>
        </p:spPr>
        <p:txBody>
          <a:bodyPr>
            <a:normAutofit fontScale="92500" lnSpcReduction="20000"/>
          </a:bodyPr>
          <a:lstStyle/>
          <a:p>
            <a:pPr eaLnBrk="1" hangingPunct="1">
              <a:buFont typeface="Wingdings 2" charset="0"/>
              <a:buChar char=""/>
              <a:defRPr/>
            </a:pPr>
            <a:r>
              <a:rPr lang="en-US" altLang="zh-CN" dirty="0" smtClean="0">
                <a:ea typeface="ＭＳ Ｐゴシック" charset="0"/>
                <a:cs typeface="宋体" charset="0"/>
              </a:rPr>
              <a:t>Discoveries: </a:t>
            </a:r>
          </a:p>
          <a:p>
            <a:pPr lvl="1" eaLnBrk="1" hangingPunct="1">
              <a:buFont typeface="Verdana" charset="0"/>
              <a:buChar char="◦"/>
              <a:defRPr/>
            </a:pPr>
            <a:endParaRPr lang="en-US" altLang="zh-CN" u="sng" dirty="0" smtClean="0">
              <a:ea typeface="ＭＳ Ｐゴシック" charset="0"/>
              <a:cs typeface="宋体" charset="0"/>
            </a:endParaRPr>
          </a:p>
          <a:p>
            <a:pPr lvl="1" eaLnBrk="1" hangingPunct="1">
              <a:buFont typeface="Verdana" charset="0"/>
              <a:buChar char="◦"/>
              <a:defRPr/>
            </a:pPr>
            <a:r>
              <a:rPr lang="en-US" altLang="zh-CN" u="sng" dirty="0" smtClean="0">
                <a:ea typeface="ＭＳ Ｐゴシック" charset="0"/>
                <a:cs typeface="宋体" charset="0"/>
              </a:rPr>
              <a:t>Position</a:t>
            </a:r>
            <a:r>
              <a:rPr lang="en-US" altLang="zh-CN" dirty="0" smtClean="0">
                <a:ea typeface="ＭＳ Ｐゴシック" charset="0"/>
                <a:cs typeface="宋体" charset="0"/>
              </a:rPr>
              <a:t>: theorized by Paul Dirac in 1928 to explain the Zeeman effect (example applications: NMR and MRI); discovered by Carl D. Anderson in 1932 using a cloud chamber (instrumentation). </a:t>
            </a:r>
          </a:p>
          <a:p>
            <a:pPr lvl="1" eaLnBrk="1" hangingPunct="1">
              <a:buFont typeface="Verdana" charset="0"/>
              <a:buChar char="◦"/>
              <a:defRPr/>
            </a:pPr>
            <a:r>
              <a:rPr lang="en-US" altLang="zh-CN" u="sng" dirty="0" err="1" smtClean="0">
                <a:ea typeface="ＭＳ Ｐゴシック" charset="0"/>
                <a:cs typeface="宋体" charset="0"/>
              </a:rPr>
              <a:t>Muon</a:t>
            </a:r>
            <a:r>
              <a:rPr lang="en-US" altLang="zh-CN" dirty="0" smtClean="0">
                <a:ea typeface="ＭＳ Ｐゴシック" charset="0"/>
                <a:cs typeface="宋体" charset="0"/>
              </a:rPr>
              <a:t>: discovered by Street and Stevenson in 1937 again using a cloud chamber.</a:t>
            </a:r>
          </a:p>
          <a:p>
            <a:pPr lvl="1" eaLnBrk="1" hangingPunct="1">
              <a:buFont typeface="Verdana" charset="0"/>
              <a:buChar char="◦"/>
              <a:defRPr/>
            </a:pPr>
            <a:r>
              <a:rPr lang="en-US" altLang="zh-CN" u="sng" dirty="0" smtClean="0">
                <a:ea typeface="ＭＳ Ｐゴシック" charset="0"/>
                <a:cs typeface="宋体" charset="0"/>
              </a:rPr>
              <a:t>Pion</a:t>
            </a:r>
            <a:r>
              <a:rPr lang="en-US" altLang="zh-CN" dirty="0" smtClean="0">
                <a:ea typeface="ＭＳ Ｐゴシック" charset="0"/>
                <a:cs typeface="宋体" charset="0"/>
              </a:rPr>
              <a:t>: in 1948. </a:t>
            </a:r>
          </a:p>
          <a:p>
            <a:pPr lvl="1" eaLnBrk="1" hangingPunct="1">
              <a:buFont typeface="Verdana" charset="0"/>
              <a:buChar char="◦"/>
              <a:defRPr/>
            </a:pPr>
            <a:r>
              <a:rPr lang="en-US" altLang="zh-CN" dirty="0" smtClean="0">
                <a:ea typeface="ＭＳ Ｐゴシック" charset="0"/>
                <a:cs typeface="宋体" charset="0"/>
              </a:rPr>
              <a:t>... ...</a:t>
            </a:r>
          </a:p>
          <a:p>
            <a:pPr eaLnBrk="1" hangingPunct="1">
              <a:buFont typeface="Wingdings 2" charset="0"/>
              <a:buChar char=""/>
              <a:defRPr/>
            </a:pPr>
            <a:r>
              <a:rPr lang="en-US" altLang="zh-CN" dirty="0" smtClean="0">
                <a:ea typeface="ＭＳ Ｐゴシック" charset="0"/>
                <a:cs typeface="宋体" charset="0"/>
              </a:rPr>
              <a:t>Now a tool in astrophysics to investigate the dynamics and compositions of galaxies. </a:t>
            </a:r>
            <a:endParaRPr lang="en-US" altLang="zh-CN" dirty="0">
              <a:ea typeface="ＭＳ Ｐゴシック" charset="0"/>
              <a:cs typeface="宋体"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vert="horz" wrap="square" lIns="91440" tIns="45720" rIns="91440" bIns="45720" numCol="1" anchorCtr="0" compatLnSpc="1">
            <a:prstTxWarp prst="textNoShape">
              <a:avLst/>
            </a:prstTxWarp>
          </a:bodyPr>
          <a:lstStyle/>
          <a:p>
            <a:pPr eaLnBrk="1" hangingPunct="1"/>
            <a:r>
              <a:rPr lang="en-US" altLang="zh-CN" sz="3900" smtClean="0">
                <a:effectLst>
                  <a:outerShdw blurRad="38100" dist="38100" dir="2700000" algn="tl">
                    <a:srgbClr val="C0C0C0"/>
                  </a:outerShdw>
                </a:effectLst>
                <a:ea typeface="SimSun" pitchFamily="2" charset="-122"/>
              </a:rPr>
              <a:t>Particle physics experiment in a classroom, cosmic rays in education</a:t>
            </a:r>
          </a:p>
        </p:txBody>
      </p:sp>
      <p:sp>
        <p:nvSpPr>
          <p:cNvPr id="16386" name="Rectangle 3"/>
          <p:cNvSpPr>
            <a:spLocks noGrp="1" noChangeArrowheads="1"/>
          </p:cNvSpPr>
          <p:nvPr>
            <p:ph idx="1"/>
          </p:nvPr>
        </p:nvSpPr>
        <p:spPr>
          <a:xfrm>
            <a:off x="644525" y="1662113"/>
            <a:ext cx="8305800" cy="2573337"/>
          </a:xfrm>
        </p:spPr>
        <p:txBody>
          <a:bodyPr>
            <a:normAutofit/>
          </a:bodyPr>
          <a:lstStyle/>
          <a:p>
            <a:pPr eaLnBrk="1" hangingPunct="1">
              <a:lnSpc>
                <a:spcPct val="80000"/>
              </a:lnSpc>
            </a:pPr>
            <a:r>
              <a:rPr lang="en-US" altLang="zh-CN" sz="2200" smtClean="0">
                <a:ea typeface="SimSun" pitchFamily="2" charset="-122"/>
              </a:rPr>
              <a:t>One way to detect cosmic rays is</a:t>
            </a:r>
          </a:p>
          <a:p>
            <a:pPr lvl="1" eaLnBrk="1" hangingPunct="1">
              <a:lnSpc>
                <a:spcPct val="80000"/>
              </a:lnSpc>
            </a:pPr>
            <a:r>
              <a:rPr lang="en-US" altLang="zh-CN" sz="2000" smtClean="0">
                <a:ea typeface="SimSun" pitchFamily="2" charset="-122"/>
              </a:rPr>
              <a:t>Scintillation and scintillator: a scintillator is a material that emits photons after being excited by ionizing radiation such as photons and charged particles. There are many types (organic and inorganic, crystal and plastic, gaseous, solid and liquid, water based and oil based, ... ) of materials that scintillate. Plastic scintillator is made by adding fluors to a base plastic. It is mostly used for timing, not for energy measurement.  </a:t>
            </a:r>
          </a:p>
          <a:p>
            <a:pPr lvl="1" eaLnBrk="1" hangingPunct="1">
              <a:lnSpc>
                <a:spcPct val="80000"/>
              </a:lnSpc>
            </a:pPr>
            <a:r>
              <a:rPr lang="en-US" altLang="zh-CN" sz="2000" smtClean="0">
                <a:ea typeface="SimSun" pitchFamily="2" charset="-122"/>
              </a:rPr>
              <a:t>Photomultiplier tube (PMT)</a:t>
            </a:r>
          </a:p>
          <a:p>
            <a:pPr lvl="1" eaLnBrk="1" hangingPunct="1">
              <a:lnSpc>
                <a:spcPct val="80000"/>
              </a:lnSpc>
            </a:pPr>
            <a:endParaRPr lang="en-US" altLang="zh-CN" sz="2000" smtClean="0">
              <a:ea typeface="SimSun" pitchFamily="2" charset="-122"/>
            </a:endParaRPr>
          </a:p>
          <a:p>
            <a:pPr lvl="1" eaLnBrk="1" hangingPunct="1">
              <a:lnSpc>
                <a:spcPct val="80000"/>
              </a:lnSpc>
            </a:pPr>
            <a:endParaRPr lang="en-US" altLang="zh-CN" sz="2000" smtClean="0">
              <a:ea typeface="SimSun" pitchFamily="2" charset="-122"/>
            </a:endParaRPr>
          </a:p>
          <a:p>
            <a:pPr lvl="1" eaLnBrk="1" hangingPunct="1">
              <a:lnSpc>
                <a:spcPct val="80000"/>
              </a:lnSpc>
            </a:pPr>
            <a:endParaRPr lang="en-US" altLang="zh-CN" sz="2000" smtClean="0">
              <a:ea typeface="SimSun" pitchFamily="2" charset="-122"/>
            </a:endParaRPr>
          </a:p>
          <a:p>
            <a:pPr lvl="1" eaLnBrk="1" hangingPunct="1">
              <a:lnSpc>
                <a:spcPct val="80000"/>
              </a:lnSpc>
              <a:buFont typeface="Verdana" pitchFamily="34" charset="0"/>
              <a:buNone/>
            </a:pPr>
            <a:endParaRPr lang="en-US" altLang="zh-CN" sz="2000" smtClean="0">
              <a:ea typeface="SimSun" pitchFamily="2" charset="-122"/>
            </a:endParaRPr>
          </a:p>
          <a:p>
            <a:pPr lvl="1" eaLnBrk="1" hangingPunct="1">
              <a:lnSpc>
                <a:spcPct val="80000"/>
              </a:lnSpc>
            </a:pPr>
            <a:endParaRPr lang="en-US" altLang="zh-CN" sz="2000" smtClean="0">
              <a:ea typeface="SimSun" pitchFamily="2" charset="-122"/>
            </a:endParaRPr>
          </a:p>
          <a:p>
            <a:pPr lvl="1" eaLnBrk="1" hangingPunct="1">
              <a:lnSpc>
                <a:spcPct val="80000"/>
              </a:lnSpc>
            </a:pPr>
            <a:endParaRPr lang="en-US" altLang="zh-CN" sz="2000" smtClean="0">
              <a:ea typeface="SimSun" pitchFamily="2" charset="-122"/>
            </a:endParaRPr>
          </a:p>
        </p:txBody>
      </p:sp>
      <p:pic>
        <p:nvPicPr>
          <p:cNvPr id="19459"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08100" y="3917950"/>
            <a:ext cx="7334250" cy="292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vert="horz" wrap="square" lIns="91440" tIns="45720" rIns="91440" bIns="45720" numCol="1" anchorCtr="0" compatLnSpc="1">
            <a:prstTxWarp prst="textNoShape">
              <a:avLst/>
            </a:prstTxWarp>
          </a:bodyPr>
          <a:lstStyle/>
          <a:p>
            <a:pPr eaLnBrk="1" hangingPunct="1"/>
            <a:r>
              <a:rPr lang="en-US" altLang="zh-CN" sz="3900" smtClean="0">
                <a:effectLst>
                  <a:outerShdw blurRad="38100" dist="38100" dir="2700000" algn="tl">
                    <a:srgbClr val="C0C0C0"/>
                  </a:outerShdw>
                </a:effectLst>
                <a:ea typeface="SimSun" pitchFamily="2" charset="-122"/>
              </a:rPr>
              <a:t>Particle physics experiment in a classroom, cosmic rays in education</a:t>
            </a:r>
          </a:p>
        </p:txBody>
      </p:sp>
      <p:sp>
        <p:nvSpPr>
          <p:cNvPr id="16386" name="Rectangle 3"/>
          <p:cNvSpPr>
            <a:spLocks noGrp="1" noChangeArrowheads="1"/>
          </p:cNvSpPr>
          <p:nvPr>
            <p:ph idx="1"/>
          </p:nvPr>
        </p:nvSpPr>
        <p:spPr>
          <a:xfrm>
            <a:off x="644525" y="1547813"/>
            <a:ext cx="8189913" cy="1804987"/>
          </a:xfrm>
        </p:spPr>
        <p:txBody>
          <a:bodyPr>
            <a:normAutofit/>
          </a:bodyPr>
          <a:lstStyle/>
          <a:p>
            <a:pPr eaLnBrk="1" hangingPunct="1">
              <a:lnSpc>
                <a:spcPct val="80000"/>
              </a:lnSpc>
            </a:pPr>
            <a:r>
              <a:rPr lang="en-US" altLang="zh-CN" sz="1800" smtClean="0">
                <a:ea typeface="SimSun" pitchFamily="2" charset="-122"/>
              </a:rPr>
              <a:t>What can we learn</a:t>
            </a:r>
          </a:p>
          <a:p>
            <a:pPr lvl="1" eaLnBrk="1" hangingPunct="1">
              <a:lnSpc>
                <a:spcPct val="80000"/>
              </a:lnSpc>
            </a:pPr>
            <a:r>
              <a:rPr lang="en-US" altLang="zh-CN" sz="1500" smtClean="0">
                <a:ea typeface="SimSun" pitchFamily="2" charset="-122"/>
              </a:rPr>
              <a:t>Flux, a simple counting experiment</a:t>
            </a:r>
          </a:p>
          <a:p>
            <a:pPr lvl="1" eaLnBrk="1" hangingPunct="1">
              <a:lnSpc>
                <a:spcPct val="80000"/>
              </a:lnSpc>
            </a:pPr>
            <a:r>
              <a:rPr lang="en-US" altLang="zh-CN" sz="1500" smtClean="0">
                <a:ea typeface="SimSun" pitchFamily="2" charset="-122"/>
              </a:rPr>
              <a:t>Time structure in the flux: to study solar radiations, low cloud cover, etc (http://arxiv.org/abs/0804.1938)</a:t>
            </a:r>
          </a:p>
          <a:p>
            <a:pPr lvl="1" eaLnBrk="1" hangingPunct="1">
              <a:lnSpc>
                <a:spcPct val="80000"/>
              </a:lnSpc>
            </a:pPr>
            <a:r>
              <a:rPr lang="en-US" altLang="zh-CN" sz="1500" smtClean="0">
                <a:ea typeface="SimSun" pitchFamily="2" charset="-122"/>
              </a:rPr>
              <a:t>Direction: the east-west (low energy primary cosmic rays deflected by the Earth’s magnetic field are suppressed from the east compared those from the west) and north-south effects.</a:t>
            </a:r>
          </a:p>
          <a:p>
            <a:pPr lvl="1" eaLnBrk="1" hangingPunct="1">
              <a:lnSpc>
                <a:spcPct val="80000"/>
              </a:lnSpc>
            </a:pPr>
            <a:r>
              <a:rPr lang="en-US" altLang="zh-CN" sz="1500" smtClean="0">
                <a:ea typeface="SimSun" pitchFamily="2" charset="-122"/>
              </a:rPr>
              <a:t>And many more</a:t>
            </a:r>
          </a:p>
          <a:p>
            <a:pPr lvl="1" eaLnBrk="1" hangingPunct="1">
              <a:lnSpc>
                <a:spcPct val="80000"/>
              </a:lnSpc>
            </a:pPr>
            <a:endParaRPr lang="en-US" altLang="zh-CN" sz="1500" smtClean="0">
              <a:ea typeface="SimSun" pitchFamily="2" charset="-122"/>
            </a:endParaRPr>
          </a:p>
          <a:p>
            <a:pPr lvl="1" eaLnBrk="1" hangingPunct="1">
              <a:lnSpc>
                <a:spcPct val="80000"/>
              </a:lnSpc>
            </a:pPr>
            <a:endParaRPr lang="en-US" altLang="zh-CN" sz="1500" smtClean="0">
              <a:ea typeface="SimSun" pitchFamily="2" charset="-122"/>
            </a:endParaRPr>
          </a:p>
        </p:txBody>
      </p:sp>
      <p:pic>
        <p:nvPicPr>
          <p:cNvPr id="20483"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25925" y="3105150"/>
            <a:ext cx="4916488" cy="374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4"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113" y="3651250"/>
            <a:ext cx="4214812" cy="319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vert="horz" wrap="square" lIns="91440" tIns="45720" rIns="91440" bIns="45720" numCol="1" anchorCtr="0" compatLnSpc="1">
            <a:prstTxWarp prst="textNoShape">
              <a:avLst/>
            </a:prstTxWarp>
          </a:bodyPr>
          <a:lstStyle/>
          <a:p>
            <a:pPr eaLnBrk="1" hangingPunct="1"/>
            <a:r>
              <a:rPr lang="en-US" altLang="zh-CN" smtClean="0">
                <a:effectLst>
                  <a:outerShdw blurRad="38100" dist="38100" dir="2700000" algn="tl">
                    <a:srgbClr val="C0C0C0"/>
                  </a:outerShdw>
                </a:effectLst>
                <a:ea typeface="SimSun" pitchFamily="2" charset="-122"/>
              </a:rPr>
              <a:t>Let’s count it</a:t>
            </a:r>
          </a:p>
        </p:txBody>
      </p:sp>
      <p:sp>
        <p:nvSpPr>
          <p:cNvPr id="15363" name="Rectangle 3"/>
          <p:cNvSpPr>
            <a:spLocks noGrp="1" noChangeArrowheads="1"/>
          </p:cNvSpPr>
          <p:nvPr>
            <p:ph idx="1"/>
          </p:nvPr>
        </p:nvSpPr>
        <p:spPr>
          <a:xfrm>
            <a:off x="615950" y="1508125"/>
            <a:ext cx="8229600" cy="4570413"/>
          </a:xfrm>
        </p:spPr>
        <p:txBody>
          <a:bodyPr>
            <a:normAutofit/>
          </a:bodyPr>
          <a:lstStyle/>
          <a:p>
            <a:pPr eaLnBrk="1" hangingPunct="1">
              <a:lnSpc>
                <a:spcPct val="80000"/>
              </a:lnSpc>
            </a:pPr>
            <a:r>
              <a:rPr lang="en-US" altLang="zh-CN" sz="2000" smtClean="0">
                <a:ea typeface="SimSun" pitchFamily="2" charset="-122"/>
              </a:rPr>
              <a:t>The mean energy of muons at sea level is about 4 GeV.  The flux is about 0.01 particle/cm</a:t>
            </a:r>
            <a:r>
              <a:rPr lang="en-US" altLang="zh-CN" sz="2000" baseline="30000" smtClean="0">
                <a:ea typeface="SimSun" pitchFamily="2" charset="-122"/>
              </a:rPr>
              <a:t>2</a:t>
            </a:r>
            <a:r>
              <a:rPr lang="en-US" altLang="zh-CN" sz="2000" smtClean="0">
                <a:ea typeface="SimSun" pitchFamily="2" charset="-122"/>
              </a:rPr>
              <a:t>/sec/steradian.</a:t>
            </a:r>
          </a:p>
          <a:p>
            <a:pPr eaLnBrk="1" hangingPunct="1">
              <a:lnSpc>
                <a:spcPct val="80000"/>
              </a:lnSpc>
            </a:pPr>
            <a:r>
              <a:rPr lang="en-US" altLang="zh-CN" sz="2000" smtClean="0">
                <a:ea typeface="SimSun" pitchFamily="2" charset="-122"/>
              </a:rPr>
              <a:t>Our detector is 15 cm × 15 cm × 2 cm, this leads to a counting rate of </a:t>
            </a:r>
          </a:p>
          <a:p>
            <a:pPr eaLnBrk="1" hangingPunct="1">
              <a:lnSpc>
                <a:spcPct val="80000"/>
              </a:lnSpc>
              <a:buFont typeface="Wingdings 2" pitchFamily="18" charset="2"/>
              <a:buNone/>
            </a:pPr>
            <a:r>
              <a:rPr lang="en-US" altLang="zh-CN" sz="2000" smtClean="0">
                <a:ea typeface="SimSun" pitchFamily="2" charset="-122"/>
              </a:rPr>
              <a:t>	</a:t>
            </a:r>
          </a:p>
          <a:p>
            <a:pPr eaLnBrk="1" hangingPunct="1">
              <a:lnSpc>
                <a:spcPct val="80000"/>
              </a:lnSpc>
              <a:buFont typeface="Wingdings 2" pitchFamily="18" charset="2"/>
              <a:buNone/>
            </a:pPr>
            <a:r>
              <a:rPr lang="en-US" altLang="zh-CN" sz="2000" smtClean="0">
                <a:ea typeface="SimSun" pitchFamily="2" charset="-122"/>
              </a:rPr>
              <a:t>	(detection efficiency) ×14.13 particles /sec </a:t>
            </a:r>
          </a:p>
          <a:p>
            <a:pPr eaLnBrk="1" hangingPunct="1">
              <a:lnSpc>
                <a:spcPct val="80000"/>
              </a:lnSpc>
              <a:buFont typeface="Wingdings 2" pitchFamily="18" charset="2"/>
              <a:buNone/>
            </a:pPr>
            <a:r>
              <a:rPr lang="en-US" altLang="zh-CN" sz="2000" smtClean="0">
                <a:ea typeface="SimSun" pitchFamily="2" charset="-122"/>
              </a:rPr>
              <a:t>        + detection  background and instrument noise</a:t>
            </a:r>
          </a:p>
          <a:p>
            <a:pPr eaLnBrk="1" hangingPunct="1">
              <a:lnSpc>
                <a:spcPct val="80000"/>
              </a:lnSpc>
              <a:buFont typeface="Wingdings 2" pitchFamily="18" charset="2"/>
              <a:buNone/>
            </a:pPr>
            <a:endParaRPr lang="en-US" altLang="zh-CN" sz="2000" smtClean="0">
              <a:ea typeface="SimSun" pitchFamily="2" charset="-122"/>
            </a:endParaRPr>
          </a:p>
          <a:p>
            <a:pPr eaLnBrk="1" hangingPunct="1">
              <a:lnSpc>
                <a:spcPct val="80000"/>
              </a:lnSpc>
              <a:buFont typeface="Wingdings 2" pitchFamily="18" charset="2"/>
              <a:buNone/>
            </a:pPr>
            <a:r>
              <a:rPr lang="en-US" altLang="zh-CN" sz="2000" smtClean="0">
                <a:ea typeface="SimSun" pitchFamily="2" charset="-122"/>
              </a:rPr>
              <a:t>	Dallas is about 140 meters above sea level, and has a latitude </a:t>
            </a:r>
          </a:p>
          <a:p>
            <a:pPr eaLnBrk="1" hangingPunct="1">
              <a:lnSpc>
                <a:spcPct val="80000"/>
              </a:lnSpc>
              <a:buFont typeface="Wingdings 2" pitchFamily="18" charset="2"/>
              <a:buNone/>
            </a:pPr>
            <a:r>
              <a:rPr lang="en-US" altLang="zh-CN" sz="2000" smtClean="0">
                <a:ea typeface="SimSun" pitchFamily="2" charset="-122"/>
              </a:rPr>
              <a:t>           of 32°46’59” N. Corrections need to apply to get a more </a:t>
            </a:r>
          </a:p>
          <a:p>
            <a:pPr eaLnBrk="1" hangingPunct="1">
              <a:lnSpc>
                <a:spcPct val="80000"/>
              </a:lnSpc>
              <a:buFont typeface="Wingdings 2" pitchFamily="18" charset="2"/>
              <a:buNone/>
            </a:pPr>
            <a:r>
              <a:rPr lang="en-US" altLang="zh-CN" sz="2000" smtClean="0">
                <a:ea typeface="SimSun" pitchFamily="2" charset="-122"/>
              </a:rPr>
              <a:t>           precise rate estimate. </a:t>
            </a:r>
          </a:p>
          <a:p>
            <a:pPr eaLnBrk="1" hangingPunct="1">
              <a:lnSpc>
                <a:spcPct val="80000"/>
              </a:lnSpc>
              <a:buFont typeface="Wingdings 2" pitchFamily="18" charset="2"/>
              <a:buNone/>
            </a:pPr>
            <a:endParaRPr lang="en-US" altLang="zh-CN" sz="2000" smtClean="0">
              <a:ea typeface="SimSun" pitchFamily="2" charset="-122"/>
            </a:endParaRPr>
          </a:p>
          <a:p>
            <a:pPr eaLnBrk="1" hangingPunct="1">
              <a:lnSpc>
                <a:spcPct val="80000"/>
              </a:lnSpc>
              <a:buFont typeface="Wingdings 2" pitchFamily="18" charset="2"/>
              <a:buNone/>
            </a:pPr>
            <a:endParaRPr lang="en-US" altLang="zh-CN" sz="2000" smtClean="0">
              <a:ea typeface="SimSun" pitchFamily="2" charset="-122"/>
            </a:endParaRPr>
          </a:p>
          <a:p>
            <a:pPr eaLnBrk="1" hangingPunct="1">
              <a:lnSpc>
                <a:spcPct val="80000"/>
              </a:lnSpc>
              <a:buFont typeface="Wingdings 2" pitchFamily="18" charset="2"/>
              <a:buNone/>
            </a:pPr>
            <a:r>
              <a:rPr lang="en-US" altLang="zh-CN" sz="2000" smtClean="0">
                <a:ea typeface="SimSun" pitchFamily="2" charset="-122"/>
              </a:rPr>
              <a:t>   Some reference: http://arxiv.org/ftp/arxiv/papers/1203/1203.0101.pdf </a:t>
            </a:r>
          </a:p>
          <a:p>
            <a:pPr eaLnBrk="1" hangingPunct="1">
              <a:lnSpc>
                <a:spcPct val="80000"/>
              </a:lnSpc>
              <a:buFont typeface="Wingdings 2" pitchFamily="18" charset="2"/>
              <a:buNone/>
            </a:pPr>
            <a:r>
              <a:rPr lang="en-US" altLang="zh-CN" sz="2000" smtClean="0">
                <a:ea typeface="SimSun" pitchFamily="2" charset="-122"/>
              </a:rPr>
              <a:t>                           http://www2.fisica.unlp.edu.ar/~veiga/experiments.html</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ＭＳ ゴシック"/>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ＭＳ ゴシック"/>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Solstice.thmx</Template>
  <TotalTime>1912</TotalTime>
  <Words>811</Words>
  <Application>Microsoft Office PowerPoint</Application>
  <PresentationFormat>On-screen Show (4:3)</PresentationFormat>
  <Paragraphs>64</Paragraphs>
  <Slides>13</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13</vt:i4>
      </vt:variant>
    </vt:vector>
  </HeadingPairs>
  <TitlesOfParts>
    <vt:vector size="22" baseType="lpstr">
      <vt:lpstr>Tahoma</vt:lpstr>
      <vt:lpstr>MS PGothic</vt:lpstr>
      <vt:lpstr>Arial</vt:lpstr>
      <vt:lpstr>Gill Sans MT</vt:lpstr>
      <vt:lpstr>Wingdings 2</vt:lpstr>
      <vt:lpstr>Verdana</vt:lpstr>
      <vt:lpstr>Calibri</vt:lpstr>
      <vt:lpstr>SimSun</vt:lpstr>
      <vt:lpstr>Solstice</vt:lpstr>
      <vt:lpstr>Cosmic Rays</vt:lpstr>
      <vt:lpstr>Who ordered it? The discovery of cosmic rays</vt:lpstr>
      <vt:lpstr>But what is it? </vt:lpstr>
      <vt:lpstr>PowerPoint Presentation</vt:lpstr>
      <vt:lpstr>PowerPoint Presentation</vt:lpstr>
      <vt:lpstr>Such a gold mine, the discoveries made with cosmic rays</vt:lpstr>
      <vt:lpstr>Particle physics experiment in a classroom, cosmic rays in education</vt:lpstr>
      <vt:lpstr>Particle physics experiment in a classroom, cosmic rays in education</vt:lpstr>
      <vt:lpstr>Let’s count it</vt:lpstr>
      <vt:lpstr>The fun in physics continues</vt:lpstr>
      <vt:lpstr>Some practical matters</vt:lpstr>
      <vt:lpstr>Some practical matters</vt:lpstr>
      <vt:lpstr>Some practical matters</vt:lpstr>
    </vt:vector>
  </TitlesOfParts>
  <Company>SMU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Physics and the World</dc:title>
  <dc:creator>Jingbo Ye</dc:creator>
  <cp:lastModifiedBy>GBHSD</cp:lastModifiedBy>
  <cp:revision>63</cp:revision>
  <dcterms:created xsi:type="dcterms:W3CDTF">2008-01-13T16:54:55Z</dcterms:created>
  <dcterms:modified xsi:type="dcterms:W3CDTF">2015-08-05T03:22:55Z</dcterms:modified>
</cp:coreProperties>
</file>