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B33AC66-A553-4184-8CB7-58D4800B0DED}">
          <p14:sldIdLst>
            <p14:sldId id="256"/>
            <p14:sldId id="257"/>
          </p14:sldIdLst>
        </p14:section>
        <p14:section name="Untitled Section" id="{C60331DC-2B61-4BE8-814D-D2E3FF9F48A3}">
          <p14:sldIdLst>
            <p14:sldId id="261"/>
            <p14:sldId id="258"/>
            <p14:sldId id="259"/>
            <p14:sldId id="262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62507-62D2-466F-8F4F-1E3D61BA9C49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4531C-B0F4-4BC7-B6F3-A5B160E30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2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4531C-B0F4-4BC7-B6F3-A5B160E301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0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6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8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0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3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9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9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1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2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787AD-953C-4608-B84C-7C7D724A88E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89AF1-B347-4A2F-945A-23DD7DE0D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8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QxvpZcJSEME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WjOaZFXo3s&amp;list=PLCCD7D5F9D535D07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895600"/>
            <a:ext cx="7772400" cy="1470025"/>
          </a:xfrm>
        </p:spPr>
        <p:txBody>
          <a:bodyPr/>
          <a:lstStyle/>
          <a:p>
            <a:r>
              <a:rPr lang="en-US" dirty="0" smtClean="0"/>
              <a:t>The Acoustics of Mayan Temples: Chichen Itzá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3487" y="4572000"/>
            <a:ext cx="6400800" cy="762000"/>
          </a:xfrm>
        </p:spPr>
        <p:txBody>
          <a:bodyPr/>
          <a:lstStyle/>
          <a:p>
            <a:r>
              <a:rPr lang="en-US" dirty="0" smtClean="0"/>
              <a:t>Presented by Caroline Delgado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5943"/>
            <a:ext cx="3352800" cy="25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23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Acoustics of Mayan Temples: The Temple of Kukulkan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buildings amplify sound by reflection of the sound waves.</a:t>
            </a:r>
          </a:p>
          <a:p>
            <a:r>
              <a:rPr lang="en-US" dirty="0" smtClean="0"/>
              <a:t>Stucco and limestone are very smooth surfaces that have very low absorption rates.</a:t>
            </a:r>
          </a:p>
          <a:p>
            <a:r>
              <a:rPr lang="en-US" dirty="0" smtClean="0"/>
              <a:t>When at the bottom a person’s voice is echoed from the top.</a:t>
            </a:r>
          </a:p>
          <a:p>
            <a:r>
              <a:rPr lang="en-US" dirty="0" smtClean="0"/>
              <a:t>A speaker at the top can use a normal speaking voice and be heard by the crowd below.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165" y="2743200"/>
            <a:ext cx="2742806" cy="205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27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Acoustics of Mayan Temples: The Temple of Kukulkan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2057400"/>
            <a:ext cx="4040188" cy="4373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temple is a four sided stepped pyramid. </a:t>
            </a:r>
          </a:p>
          <a:p>
            <a:r>
              <a:rPr lang="en-US" dirty="0" smtClean="0"/>
              <a:t>When you clap a “chirping bird” is heard. </a:t>
            </a:r>
          </a:p>
          <a:p>
            <a:r>
              <a:rPr lang="en-US" dirty="0" smtClean="0"/>
              <a:t>It is said to be the </a:t>
            </a:r>
            <a:r>
              <a:rPr lang="en-US" i="1" dirty="0" smtClean="0"/>
              <a:t>quetzal</a:t>
            </a:r>
            <a:r>
              <a:rPr lang="en-US" dirty="0" smtClean="0"/>
              <a:t> which is the bird messenger of the gods.</a:t>
            </a:r>
          </a:p>
          <a:p>
            <a:r>
              <a:rPr lang="en-US" dirty="0" smtClean="0"/>
              <a:t>This happens because of the acoustical properties of the steep staircase.</a:t>
            </a:r>
          </a:p>
          <a:p>
            <a:r>
              <a:rPr lang="en-US" dirty="0" smtClean="0">
                <a:hlinkClick r:id="rId2"/>
              </a:rPr>
              <a:t>http://www.youtube.com/watch?v=QxvpZcJSEME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53343"/>
            <a:ext cx="42394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56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Acoustics of Mayan Temples: The Great Ball Court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the ball court, whispers can  be heard from one end to the other. Termed “whispering galleries.”</a:t>
            </a:r>
          </a:p>
          <a:p>
            <a:r>
              <a:rPr lang="en-US" dirty="0" smtClean="0"/>
              <a:t>The whispering galleries work by pushing sound waves along the playing field. The effect is like speaking through a long tube.</a:t>
            </a:r>
          </a:p>
          <a:p>
            <a:r>
              <a:rPr lang="en-US" dirty="0" smtClean="0"/>
              <a:t>This conserves sound energy and reduces sound loss.</a:t>
            </a:r>
          </a:p>
          <a:p>
            <a:r>
              <a:rPr lang="en-US" dirty="0" smtClean="0"/>
              <a:t>The court’s two temples are 460 feet apart.</a:t>
            </a:r>
          </a:p>
          <a:p>
            <a:r>
              <a:rPr lang="en-US" dirty="0" smtClean="0"/>
              <a:t> The two parallel walls are 119 feet apart measuring 28 feet tall and 270 feet long.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775" y="1604695"/>
            <a:ext cx="3697163" cy="236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775" y="4114800"/>
            <a:ext cx="3697163" cy="260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9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Acoustical Phenomena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Researchers have not been able to figure out all of the acoustical phenomena of the apparent projection systems of the Mayan temples. </a:t>
            </a:r>
          </a:p>
          <a:p>
            <a:r>
              <a:rPr lang="en-US" dirty="0" smtClean="0"/>
              <a:t>Coats of stucco were applied to the temples to reflect the sound and alter the absorption rates.</a:t>
            </a:r>
          </a:p>
          <a:p>
            <a:r>
              <a:rPr lang="en-US" dirty="0" smtClean="0"/>
              <a:t>The frequency, quality, and volume of sound in certain rooms were most likely used for speakers, musicians, and priests.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6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Ancient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848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http://www.youtube.com/watch?v=cWjOaZFXo3s&amp;list=PLCCD7D5F9D535D076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786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effectLst/>
              </a:rPr>
              <a:t>Edwards, Lin. "Mayan Buildings May Have Operated as Sound Projectors." </a:t>
            </a:r>
            <a:r>
              <a:rPr lang="en-US" i="1" dirty="0" smtClean="0">
                <a:effectLst/>
              </a:rPr>
              <a:t>Mayan Buildings May Have Operated as Sound Projectors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PhysOrg.Com</a:t>
            </a:r>
            <a:r>
              <a:rPr lang="en-US" dirty="0" smtClean="0">
                <a:effectLst/>
              </a:rPr>
              <a:t>, 21 Dec. 2010. Web. 05 Dec. 2013.</a:t>
            </a:r>
          </a:p>
          <a:p>
            <a:r>
              <a:rPr lang="en-US" dirty="0" smtClean="0">
                <a:effectLst/>
              </a:rPr>
              <a:t>"Acoustic Archaeology Solves a Mystery at Chichen Itza." </a:t>
            </a:r>
            <a:r>
              <a:rPr lang="en-US" i="1" dirty="0" smtClean="0">
                <a:effectLst/>
              </a:rPr>
              <a:t>Archaeology News from Past Horizons RSS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N.p</a:t>
            </a:r>
            <a:r>
              <a:rPr lang="en-US" dirty="0" smtClean="0">
                <a:effectLst/>
              </a:rPr>
              <a:t>., </a:t>
            </a:r>
            <a:r>
              <a:rPr lang="en-US" dirty="0" err="1" smtClean="0">
                <a:effectLst/>
              </a:rPr>
              <a:t>n.d.</a:t>
            </a:r>
            <a:r>
              <a:rPr lang="en-US" dirty="0" smtClean="0">
                <a:effectLst/>
              </a:rPr>
              <a:t> Web. 05 Dec. 2013.</a:t>
            </a:r>
          </a:p>
          <a:p>
            <a:r>
              <a:rPr lang="en-US" dirty="0" err="1" smtClean="0">
                <a:effectLst/>
              </a:rPr>
              <a:t>Viegas</a:t>
            </a:r>
            <a:r>
              <a:rPr lang="en-US" dirty="0" smtClean="0">
                <a:effectLst/>
              </a:rPr>
              <a:t>, Jennifer. "Maya Teased Ears Through Architecture." </a:t>
            </a:r>
            <a:r>
              <a:rPr lang="en-US" i="1" dirty="0" smtClean="0">
                <a:effectLst/>
              </a:rPr>
              <a:t>Maya Teased Ears Through Architecture</a:t>
            </a:r>
            <a:r>
              <a:rPr lang="en-US" dirty="0" smtClean="0">
                <a:effectLst/>
              </a:rPr>
              <a:t>. Discovery Communications, 29 Nov. 2006. Web. 05 Dec. 2013.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57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403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Acoustics of Mayan Temples: Chichen Itzá</vt:lpstr>
      <vt:lpstr>The Acoustics of Mayan Temples: The Temple of Kukulkan</vt:lpstr>
      <vt:lpstr>The Acoustics of Mayan Temples: The Temple of Kukulkan</vt:lpstr>
      <vt:lpstr>The Acoustics of Mayan Temples: The Great Ball Court </vt:lpstr>
      <vt:lpstr>Acoustical Phenomena</vt:lpstr>
      <vt:lpstr>Examples of Ancient Instruments</vt:lpstr>
      <vt:lpstr>References</vt:lpstr>
    </vt:vector>
  </TitlesOfParts>
  <Company>SMU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Chichen Itza</dc:title>
  <dc:creator>.</dc:creator>
  <cp:lastModifiedBy>.</cp:lastModifiedBy>
  <cp:revision>68</cp:revision>
  <dcterms:created xsi:type="dcterms:W3CDTF">2013-12-05T18:38:36Z</dcterms:created>
  <dcterms:modified xsi:type="dcterms:W3CDTF">2013-12-06T00:47:10Z</dcterms:modified>
</cp:coreProperties>
</file>